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ommentAuthors.xml" ContentType="application/vnd.openxmlformats-officedocument.presentationml.commentAuthor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20"/>
  </p:notesMasterIdLst>
  <p:handoutMasterIdLst>
    <p:handoutMasterId r:id="rId21"/>
  </p:handoutMasterIdLst>
  <p:sldIdLst>
    <p:sldId id="256" r:id="rId3"/>
    <p:sldId id="262" r:id="rId4"/>
    <p:sldId id="257" r:id="rId5"/>
    <p:sldId id="265" r:id="rId6"/>
    <p:sldId id="273" r:id="rId7"/>
    <p:sldId id="259" r:id="rId8"/>
    <p:sldId id="258" r:id="rId9"/>
    <p:sldId id="260" r:id="rId10"/>
    <p:sldId id="287" r:id="rId11"/>
    <p:sldId id="261" r:id="rId12"/>
    <p:sldId id="263" r:id="rId13"/>
    <p:sldId id="285" r:id="rId14"/>
    <p:sldId id="288" r:id="rId15"/>
    <p:sldId id="281" r:id="rId16"/>
    <p:sldId id="286" r:id="rId17"/>
    <p:sldId id="283" r:id="rId18"/>
    <p:sldId id="284" r:id="rId19"/>
  </p:sldIdLst>
  <p:sldSz cx="12192000" cy="6858000"/>
  <p:notesSz cx="7103745" cy="1023429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Vanessa Jackson" initials="VJ" lastIdx="1" clrIdx="0"/>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2" autoAdjust="0"/>
    <p:restoredTop sz="94660"/>
  </p:normalViewPr>
  <p:slideViewPr>
    <p:cSldViewPr snapToGrid="0">
      <p:cViewPr varScale="1">
        <p:scale>
          <a:sx n="53" d="100"/>
          <a:sy n="53" d="100"/>
        </p:scale>
        <p:origin x="180" y="54"/>
      </p:cViewPr>
      <p:guideLst/>
    </p:cSldViewPr>
  </p:slideViewPr>
  <p:notesTextViewPr>
    <p:cViewPr>
      <p:scale>
        <a:sx n="1" d="1"/>
        <a:sy n="1" d="1"/>
      </p:scale>
      <p:origin x="0" y="0"/>
    </p:cViewPr>
  </p:notesTextViewPr>
  <p:notesViewPr>
    <p:cSldViewPr snapToGrid="0">
      <p:cViewPr varScale="1">
        <p:scale>
          <a:sx n="41" d="100"/>
          <a:sy n="41" d="100"/>
        </p:scale>
        <p:origin x="1794" y="54"/>
      </p:cViewPr>
      <p:guideLst/>
    </p:cSldViewPr>
  </p:notes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 Type="http://schemas.openxmlformats.org/officeDocument/2006/relationships/slide" Target="slides/slide2.xml"/><Relationship Id="rId3" Type="http://schemas.openxmlformats.org/officeDocument/2006/relationships/slide" Target="slides/slide1.xml"/><Relationship Id="rId25" Type="http://schemas.openxmlformats.org/officeDocument/2006/relationships/commentAuthors" Target="commentAuthors.xml"/><Relationship Id="rId24" Type="http://schemas.openxmlformats.org/officeDocument/2006/relationships/tableStyles" Target="tableStyles.xml"/><Relationship Id="rId23" Type="http://schemas.openxmlformats.org/officeDocument/2006/relationships/viewProps" Target="viewProps.xml"/><Relationship Id="rId22" Type="http://schemas.openxmlformats.org/officeDocument/2006/relationships/presProps" Target="presProps.xml"/><Relationship Id="rId21" Type="http://schemas.openxmlformats.org/officeDocument/2006/relationships/handoutMaster" Target="handoutMasters/handoutMaster1.xml"/><Relationship Id="rId20" Type="http://schemas.openxmlformats.org/officeDocument/2006/relationships/notesMaster" Target="notesMasters/notesMaster1.xml"/><Relationship Id="rId2" Type="http://schemas.openxmlformats.org/officeDocument/2006/relationships/theme" Target="theme/theme1.xml"/><Relationship Id="rId19" Type="http://schemas.openxmlformats.org/officeDocument/2006/relationships/slide" Target="slides/slide17.xml"/><Relationship Id="rId18" Type="http://schemas.openxmlformats.org/officeDocument/2006/relationships/slide" Target="slides/slide16.xml"/><Relationship Id="rId17" Type="http://schemas.openxmlformats.org/officeDocument/2006/relationships/slide" Target="slides/slide15.xml"/><Relationship Id="rId16" Type="http://schemas.openxmlformats.org/officeDocument/2006/relationships/slide" Target="slides/slide14.xml"/><Relationship Id="rId15" Type="http://schemas.openxmlformats.org/officeDocument/2006/relationships/slide" Target="slides/slide13.xml"/><Relationship Id="rId14" Type="http://schemas.openxmlformats.org/officeDocument/2006/relationships/slide" Target="slides/slide12.xml"/><Relationship Id="rId13" Type="http://schemas.openxmlformats.org/officeDocument/2006/relationships/slide" Target="slides/slide11.xml"/><Relationship Id="rId12" Type="http://schemas.openxmlformats.org/officeDocument/2006/relationships/slide" Target="slides/slide10.xml"/><Relationship Id="rId11" Type="http://schemas.openxmlformats.org/officeDocument/2006/relationships/slide" Target="slides/slide9.xml"/><Relationship Id="rId10" Type="http://schemas.openxmlformats.org/officeDocument/2006/relationships/slide" Target="slides/slide8.xml"/><Relationship Id="rId1" Type="http://schemas.openxmlformats.org/officeDocument/2006/relationships/slideMaster" Target="slideMasters/slide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8290" cy="513492"/>
          </a:xfrm>
          <a:prstGeom prst="rect">
            <a:avLst/>
          </a:prstGeom>
        </p:spPr>
        <p:txBody>
          <a:bodyPr vert="horz" lIns="91440" tIns="45720" rIns="91440" bIns="45720" rtlCol="0"/>
          <a:lstStyle>
            <a:lvl1pPr algn="l">
              <a:defRPr sz="1245"/>
            </a:lvl1pPr>
          </a:lstStyle>
          <a:p>
            <a:endParaRPr lang="en-US"/>
          </a:p>
        </p:txBody>
      </p:sp>
      <p:sp>
        <p:nvSpPr>
          <p:cNvPr id="3" name="Date Placeholder 2"/>
          <p:cNvSpPr>
            <a:spLocks noGrp="1"/>
          </p:cNvSpPr>
          <p:nvPr>
            <p:ph type="dt" sz="quarter" idx="1"/>
          </p:nvPr>
        </p:nvSpPr>
        <p:spPr>
          <a:xfrm>
            <a:off x="4023812" y="0"/>
            <a:ext cx="3078290" cy="513492"/>
          </a:xfrm>
          <a:prstGeom prst="rect">
            <a:avLst/>
          </a:prstGeom>
        </p:spPr>
        <p:txBody>
          <a:bodyPr vert="horz" lIns="91440" tIns="45720" rIns="91440" bIns="45720" rtlCol="0"/>
          <a:lstStyle>
            <a:lvl1pPr algn="r">
              <a:defRPr sz="1245"/>
            </a:lvl1pPr>
          </a:lstStyle>
          <a:p>
            <a:fld id="{696C064A-D61B-4B21-B757-51A9B82445B8}" type="datetimeFigureOut">
              <a:rPr lang="en-US" smtClean="0"/>
            </a:fld>
            <a:endParaRPr lang="en-US"/>
          </a:p>
        </p:txBody>
      </p:sp>
      <p:sp>
        <p:nvSpPr>
          <p:cNvPr id="4" name="Footer Placeholder 3"/>
          <p:cNvSpPr>
            <a:spLocks noGrp="1"/>
          </p:cNvSpPr>
          <p:nvPr>
            <p:ph type="ftr" sz="quarter" idx="2"/>
          </p:nvPr>
        </p:nvSpPr>
        <p:spPr>
          <a:xfrm>
            <a:off x="0" y="9720804"/>
            <a:ext cx="3078290" cy="513491"/>
          </a:xfrm>
          <a:prstGeom prst="rect">
            <a:avLst/>
          </a:prstGeom>
        </p:spPr>
        <p:txBody>
          <a:bodyPr vert="horz" lIns="91440" tIns="45720" rIns="91440" bIns="45720" rtlCol="0" anchor="b"/>
          <a:lstStyle>
            <a:lvl1pPr algn="l">
              <a:defRPr sz="1245"/>
            </a:lvl1pPr>
          </a:lstStyle>
          <a:p>
            <a:endParaRPr lang="en-US"/>
          </a:p>
        </p:txBody>
      </p:sp>
      <p:sp>
        <p:nvSpPr>
          <p:cNvPr id="5" name="Slide Number Placeholder 4"/>
          <p:cNvSpPr>
            <a:spLocks noGrp="1"/>
          </p:cNvSpPr>
          <p:nvPr>
            <p:ph type="sldNum" sz="quarter" idx="3"/>
          </p:nvPr>
        </p:nvSpPr>
        <p:spPr>
          <a:xfrm>
            <a:off x="4023812" y="9720804"/>
            <a:ext cx="3078290" cy="513491"/>
          </a:xfrm>
          <a:prstGeom prst="rect">
            <a:avLst/>
          </a:prstGeom>
        </p:spPr>
        <p:txBody>
          <a:bodyPr vert="horz" lIns="91440" tIns="45720" rIns="91440" bIns="45720" rtlCol="0" anchor="b"/>
          <a:lstStyle>
            <a:lvl1pPr algn="r">
              <a:defRPr sz="1245"/>
            </a:lvl1pPr>
          </a:lstStyle>
          <a:p>
            <a:fld id="{50305E07-67EA-4042-A3F6-853A8AD8D209}" type="slidenum">
              <a:rPr lang="en-US" smtClean="0"/>
            </a:fld>
            <a:endParaRPr 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8290" cy="513492"/>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4023812" y="0"/>
            <a:ext cx="3078290" cy="513492"/>
          </a:xfrm>
          <a:prstGeom prst="rect">
            <a:avLst/>
          </a:prstGeom>
        </p:spPr>
        <p:txBody>
          <a:bodyPr vert="horz" lIns="91440" tIns="45720" rIns="91440" bIns="45720" rtlCol="0"/>
          <a:lstStyle>
            <a:lvl1pPr algn="r">
              <a:defRPr sz="1200"/>
            </a:lvl1pPr>
          </a:lstStyle>
          <a:p>
            <a:fld id="{3EFD42F7-718C-4B98-AAEC-167E6DDD60A7}" type="datetimeFigureOut">
              <a:rPr lang="en-US" smtClean="0"/>
            </a:fld>
            <a:endParaRPr lang="en-US"/>
          </a:p>
        </p:txBody>
      </p:sp>
      <p:sp>
        <p:nvSpPr>
          <p:cNvPr id="4" name="Slide Image Placeholder 3"/>
          <p:cNvSpPr>
            <a:spLocks noGrp="1" noRot="1" noChangeAspect="1"/>
          </p:cNvSpPr>
          <p:nvPr>
            <p:ph type="sldImg" idx="2"/>
          </p:nvPr>
        </p:nvSpPr>
        <p:spPr>
          <a:xfrm>
            <a:off x="481584" y="1279287"/>
            <a:ext cx="6140577" cy="3454075"/>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710375" y="4925254"/>
            <a:ext cx="5682996" cy="4029754"/>
          </a:xfrm>
          <a:prstGeom prst="rect">
            <a:avLst/>
          </a:prstGeom>
        </p:spPr>
        <p:txBody>
          <a:bodyPr vert="horz" lIns="91440" tIns="45720" rIns="91440" bIns="45720" rtlCol="0"/>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6" name="Footer Placeholder 5"/>
          <p:cNvSpPr>
            <a:spLocks noGrp="1"/>
          </p:cNvSpPr>
          <p:nvPr>
            <p:ph type="ftr" sz="quarter" idx="4"/>
          </p:nvPr>
        </p:nvSpPr>
        <p:spPr>
          <a:xfrm>
            <a:off x="0" y="9720804"/>
            <a:ext cx="3078290" cy="513491"/>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4023812" y="9720804"/>
            <a:ext cx="3078290" cy="513491"/>
          </a:xfrm>
          <a:prstGeom prst="rect">
            <a:avLst/>
          </a:prstGeom>
        </p:spPr>
        <p:txBody>
          <a:bodyPr vert="horz" lIns="91440" tIns="45720" rIns="91440" bIns="45720" rtlCol="0" anchor="b"/>
          <a:lstStyle>
            <a:lvl1pPr algn="r">
              <a:defRPr sz="1200"/>
            </a:lvl1pPr>
          </a:lstStyle>
          <a:p>
            <a:fld id="{21B2AA4F-B828-4D7C-AFD3-893933DAFCB4}" type="slidenum">
              <a:rPr lang="en-US" smtClean="0"/>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showMasterSp="0">
  <p:cSld name="Title Slide">
    <p:bg>
      <p:bgPr>
        <a:solidFill>
          <a:schemeClr val="bg1"/>
        </a:solidFill>
        <a:effectLst/>
      </p:bgPr>
    </p:bg>
    <p:spTree>
      <p:nvGrpSpPr>
        <p:cNvPr id="1" name=""/>
        <p:cNvGrpSpPr/>
        <p:nvPr/>
      </p:nvGrpSpPr>
      <p:grpSpPr>
        <a:xfrm>
          <a:off x="0" y="0"/>
          <a:ext cx="0" cy="0"/>
          <a:chOff x="0" y="0"/>
          <a:chExt cx="0" cy="0"/>
        </a:xfrm>
      </p:grpSpPr>
      <p:pic>
        <p:nvPicPr>
          <p:cNvPr id="2050" name="Picture 3"/>
          <p:cNvPicPr>
            <a:picLocks noChangeAspect="1"/>
          </p:cNvPicPr>
          <p:nvPr/>
        </p:nvPicPr>
        <p:blipFill>
          <a:blip r:embed="rId2"/>
          <a:stretch>
            <a:fillRect/>
          </a:stretch>
        </p:blipFill>
        <p:spPr>
          <a:xfrm>
            <a:off x="0" y="0"/>
            <a:ext cx="12192000" cy="6858000"/>
          </a:xfrm>
          <a:prstGeom prst="rect">
            <a:avLst/>
          </a:prstGeom>
          <a:noFill/>
          <a:ln w="9525">
            <a:noFill/>
          </a:ln>
        </p:spPr>
      </p:pic>
      <p:sp>
        <p:nvSpPr>
          <p:cNvPr id="2051" name="Rectangle 3"/>
          <p:cNvSpPr>
            <a:spLocks noGrp="1" noChangeArrowheads="1"/>
          </p:cNvSpPr>
          <p:nvPr>
            <p:ph type="ctrTitle"/>
          </p:nvPr>
        </p:nvSpPr>
        <p:spPr>
          <a:xfrm>
            <a:off x="624417" y="3717925"/>
            <a:ext cx="10943167" cy="1082675"/>
          </a:xfrm>
        </p:spPr>
        <p:txBody>
          <a:bodyPr/>
          <a:lstStyle>
            <a:lvl1pPr algn="r">
              <a:defRPr/>
            </a:lvl1pPr>
          </a:lstStyle>
          <a:p>
            <a:pPr lvl="0"/>
            <a:r>
              <a:rPr lang="en-US" altLang="zh-CN" noProof="0" smtClean="0"/>
              <a:t>Click to edit Master title style</a:t>
            </a:r>
            <a:endParaRPr lang="en-US" altLang="zh-CN" noProof="0" smtClean="0"/>
          </a:p>
        </p:txBody>
      </p:sp>
      <p:sp>
        <p:nvSpPr>
          <p:cNvPr id="2052" name="Rectangle 4"/>
          <p:cNvSpPr>
            <a:spLocks noGrp="1" noChangeArrowheads="1"/>
          </p:cNvSpPr>
          <p:nvPr>
            <p:ph type="subTitle" idx="1"/>
          </p:nvPr>
        </p:nvSpPr>
        <p:spPr>
          <a:xfrm>
            <a:off x="626533" y="4940300"/>
            <a:ext cx="10949517" cy="981075"/>
          </a:xfrm>
        </p:spPr>
        <p:txBody>
          <a:bodyPr/>
          <a:lstStyle>
            <a:lvl1pPr marL="0" indent="0" algn="r">
              <a:buFontTx/>
              <a:buNone/>
              <a:defRPr/>
            </a:lvl1pPr>
          </a:lstStyle>
          <a:p>
            <a:pPr lvl="0"/>
            <a:r>
              <a:rPr lang="en-US" altLang="zh-CN" noProof="0" smtClean="0"/>
              <a:t>Click to edit Master subtitle style</a:t>
            </a:r>
            <a:endParaRPr lang="en-US" altLang="zh-CN" noProof="0" smtClean="0"/>
          </a:p>
        </p:txBody>
      </p:sp>
      <p:sp>
        <p:nvSpPr>
          <p:cNvPr id="9" name="Rectangle 5"/>
          <p:cNvSpPr>
            <a:spLocks noGrp="1" noChangeArrowheads="1"/>
          </p:cNvSpPr>
          <p:nvPr>
            <p:ph type="dt" sz="half" idx="2"/>
          </p:nvPr>
        </p:nvSpPr>
        <p:spPr bwMode="auto">
          <a:xfrm>
            <a:off x="609600" y="6245225"/>
            <a:ext cx="2844800" cy="476250"/>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a:defRPr/>
            </a:lvl1pPr>
          </a:lstStyle>
          <a:p>
            <a:fld id="{FDE934FF-F4E1-47C5-9CA5-30A81DDE2BE4}" type="datetimeFigureOut">
              <a:rPr lang="en-US" smtClean="0"/>
            </a:fld>
            <a:endParaRPr lang="en-US"/>
          </a:p>
        </p:txBody>
      </p:sp>
      <p:sp>
        <p:nvSpPr>
          <p:cNvPr id="10" name="Rectangle 6"/>
          <p:cNvSpPr>
            <a:spLocks noGrp="1" noChangeArrowheads="1"/>
          </p:cNvSpPr>
          <p:nvPr>
            <p:ph type="ftr" sz="quarter" idx="3"/>
          </p:nvPr>
        </p:nvSpPr>
        <p:spPr bwMode="auto">
          <a:xfrm>
            <a:off x="4165600" y="6245225"/>
            <a:ext cx="3860800" cy="476250"/>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a:defRPr/>
            </a:lvl1pPr>
          </a:lstStyle>
          <a:p>
            <a:endParaRPr lang="en-US"/>
          </a:p>
        </p:txBody>
      </p:sp>
      <p:sp>
        <p:nvSpPr>
          <p:cNvPr id="11" name="Rectangle 7"/>
          <p:cNvSpPr>
            <a:spLocks noGrp="1" noChangeArrowheads="1"/>
          </p:cNvSpPr>
          <p:nvPr>
            <p:ph type="sldNum" sz="quarter" idx="4"/>
          </p:nvPr>
        </p:nvSpPr>
        <p:spPr bwMode="auto">
          <a:xfrm>
            <a:off x="8737600" y="6245225"/>
            <a:ext cx="2844800" cy="476250"/>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a:defRPr/>
            </a:lvl1pPr>
          </a:lstStyle>
          <a:p>
            <a:fld id="{B3561BA9-CDCF-4958-B8AB-66F3BF063E13}" type="slidenum">
              <a:rPr lang="en-US" smtClean="0"/>
            </a:fld>
            <a:endParaRPr lang="en-US"/>
          </a:p>
        </p:txBody>
      </p:sp>
    </p:spTree>
  </p:cSld>
  <p:clrMapOvr>
    <a:masterClrMapping/>
  </p:clrMapOvr>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10"/>
          </p:nvPr>
        </p:nvSpPr>
        <p:spPr/>
        <p:txBody>
          <a:bodyPr/>
          <a:p>
            <a:fld id="{FDE934FF-F4E1-47C5-9CA5-30A81DDE2BE4}" type="datetimeFigureOut">
              <a:rPr lang="en-US" smtClean="0"/>
            </a:fld>
            <a:endParaRPr lang="en-US"/>
          </a:p>
        </p:txBody>
      </p:sp>
      <p:sp>
        <p:nvSpPr>
          <p:cNvPr id="5" name="Footer Placeholder 4"/>
          <p:cNvSpPr>
            <a:spLocks noGrp="1"/>
          </p:cNvSpPr>
          <p:nvPr>
            <p:ph type="ftr" sz="quarter" idx="11"/>
          </p:nvPr>
        </p:nvSpPr>
        <p:spPr/>
        <p:txBody>
          <a:bodyPr/>
          <a:p>
            <a:endParaRPr lang="en-US"/>
          </a:p>
        </p:txBody>
      </p:sp>
      <p:sp>
        <p:nvSpPr>
          <p:cNvPr id="6" name="Slide Number Placeholder 5"/>
          <p:cNvSpPr>
            <a:spLocks noGrp="1"/>
          </p:cNvSpPr>
          <p:nvPr>
            <p:ph type="sldNum" sz="quarter" idx="12"/>
          </p:nvPr>
        </p:nvSpPr>
        <p:spPr/>
        <p:txBody>
          <a:bodyPr/>
          <a:p>
            <a:fld id="{B3561BA9-CDCF-4958-B8AB-66F3BF063E13}" type="slidenum">
              <a:rPr lang="en-US" smtClean="0"/>
            </a:fld>
            <a:endParaRPr lang="en-US"/>
          </a:p>
        </p:txBody>
      </p:sp>
    </p:spTree>
  </p:cSld>
  <p:clrMapOvr>
    <a:masterClrMapping/>
  </p:clrMapOvr>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1" y="4589463"/>
            <a:ext cx="105156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smtClean="0"/>
              <a:t>Click to edit Master text styles</a:t>
            </a:r>
            <a:endParaRPr lang="en-US" smtClean="0"/>
          </a:p>
        </p:txBody>
      </p:sp>
      <p:sp>
        <p:nvSpPr>
          <p:cNvPr id="4" name="Date Placeholder 3"/>
          <p:cNvSpPr>
            <a:spLocks noGrp="1"/>
          </p:cNvSpPr>
          <p:nvPr>
            <p:ph type="dt" sz="half" idx="10"/>
          </p:nvPr>
        </p:nvSpPr>
        <p:spPr/>
        <p:txBody>
          <a:bodyPr/>
          <a:p>
            <a:fld id="{FDE934FF-F4E1-47C5-9CA5-30A81DDE2BE4}" type="datetimeFigureOut">
              <a:rPr lang="en-US" smtClean="0"/>
            </a:fld>
            <a:endParaRPr lang="en-US"/>
          </a:p>
        </p:txBody>
      </p:sp>
      <p:sp>
        <p:nvSpPr>
          <p:cNvPr id="5" name="Footer Placeholder 4"/>
          <p:cNvSpPr>
            <a:spLocks noGrp="1"/>
          </p:cNvSpPr>
          <p:nvPr>
            <p:ph type="ftr" sz="quarter" idx="11"/>
          </p:nvPr>
        </p:nvSpPr>
        <p:spPr/>
        <p:txBody>
          <a:bodyPr/>
          <a:p>
            <a:endParaRPr lang="en-US"/>
          </a:p>
        </p:txBody>
      </p:sp>
      <p:sp>
        <p:nvSpPr>
          <p:cNvPr id="6" name="Slide Number Placeholder 5"/>
          <p:cNvSpPr>
            <a:spLocks noGrp="1"/>
          </p:cNvSpPr>
          <p:nvPr>
            <p:ph type="sldNum" sz="quarter" idx="12"/>
          </p:nvPr>
        </p:nvSpPr>
        <p:spPr/>
        <p:txBody>
          <a:bodyPr/>
          <a:p>
            <a:fld id="{B3561BA9-CDCF-4958-B8AB-66F3BF063E13}" type="slidenum">
              <a:rPr lang="en-US" smtClean="0"/>
            </a:fld>
            <a:endParaRPr lang="en-US"/>
          </a:p>
        </p:txBody>
      </p:sp>
    </p:spTree>
  </p:cSld>
  <p:clrMapOvr>
    <a:masterClrMapping/>
  </p:clrMapOvr>
  <p:hf sldNum="0"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09600" y="1174750"/>
            <a:ext cx="5384800" cy="4953000"/>
          </a:xfrm>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Content Placeholder 3"/>
          <p:cNvSpPr>
            <a:spLocks noGrp="1"/>
          </p:cNvSpPr>
          <p:nvPr>
            <p:ph sz="half" idx="2"/>
          </p:nvPr>
        </p:nvSpPr>
        <p:spPr>
          <a:xfrm>
            <a:off x="6197600" y="1174750"/>
            <a:ext cx="5384800" cy="4953000"/>
          </a:xfrm>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5" name="Date Placeholder 4"/>
          <p:cNvSpPr>
            <a:spLocks noGrp="1"/>
          </p:cNvSpPr>
          <p:nvPr>
            <p:ph type="dt" sz="half" idx="10"/>
          </p:nvPr>
        </p:nvSpPr>
        <p:spPr/>
        <p:txBody>
          <a:bodyPr/>
          <a:p>
            <a:fld id="{FDE934FF-F4E1-47C5-9CA5-30A81DDE2BE4}" type="datetimeFigureOut">
              <a:rPr lang="en-US" smtClean="0"/>
            </a:fld>
            <a:endParaRPr lang="en-US"/>
          </a:p>
        </p:txBody>
      </p:sp>
      <p:sp>
        <p:nvSpPr>
          <p:cNvPr id="6" name="Footer Placeholder 5"/>
          <p:cNvSpPr>
            <a:spLocks noGrp="1"/>
          </p:cNvSpPr>
          <p:nvPr>
            <p:ph type="ftr" sz="quarter" idx="11"/>
          </p:nvPr>
        </p:nvSpPr>
        <p:spPr/>
        <p:txBody>
          <a:bodyPr/>
          <a:p>
            <a:endParaRPr lang="en-US"/>
          </a:p>
        </p:txBody>
      </p:sp>
      <p:sp>
        <p:nvSpPr>
          <p:cNvPr id="7" name="Slide Number Placeholder 6"/>
          <p:cNvSpPr>
            <a:spLocks noGrp="1"/>
          </p:cNvSpPr>
          <p:nvPr>
            <p:ph type="sldNum" sz="quarter" idx="12"/>
          </p:nvPr>
        </p:nvSpPr>
        <p:spPr/>
        <p:txBody>
          <a:bodyPr/>
          <a:p>
            <a:fld id="{B3561BA9-CDCF-4958-B8AB-66F3BF063E13}" type="slidenum">
              <a:rPr lang="en-US" smtClean="0"/>
            </a:fld>
            <a:endParaRPr lang="en-US"/>
          </a:p>
        </p:txBody>
      </p:sp>
    </p:spTree>
  </p:cSld>
  <p:clrMapOvr>
    <a:masterClrMapping/>
  </p:clrMapOvr>
  <p:hf sldNum="0"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40317"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40317" y="1681163"/>
            <a:ext cx="5158316"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endParaRPr lang="en-US" smtClean="0"/>
          </a:p>
        </p:txBody>
      </p:sp>
      <p:sp>
        <p:nvSpPr>
          <p:cNvPr id="4" name="Content Placeholder 3"/>
          <p:cNvSpPr>
            <a:spLocks noGrp="1"/>
          </p:cNvSpPr>
          <p:nvPr>
            <p:ph sz="half" idx="2"/>
          </p:nvPr>
        </p:nvSpPr>
        <p:spPr>
          <a:xfrm>
            <a:off x="840317" y="2505075"/>
            <a:ext cx="5158316" cy="3684588"/>
          </a:xfrm>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5" name="Text Placeholder 4"/>
          <p:cNvSpPr>
            <a:spLocks noGrp="1"/>
          </p:cNvSpPr>
          <p:nvPr>
            <p:ph type="body" sz="quarter" idx="3"/>
          </p:nvPr>
        </p:nvSpPr>
        <p:spPr>
          <a:xfrm>
            <a:off x="6172200" y="1681163"/>
            <a:ext cx="518371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endParaRPr lang="en-US" smtClean="0"/>
          </a:p>
        </p:txBody>
      </p:sp>
      <p:sp>
        <p:nvSpPr>
          <p:cNvPr id="6" name="Content Placeholder 5"/>
          <p:cNvSpPr>
            <a:spLocks noGrp="1"/>
          </p:cNvSpPr>
          <p:nvPr>
            <p:ph sz="quarter" idx="4"/>
          </p:nvPr>
        </p:nvSpPr>
        <p:spPr>
          <a:xfrm>
            <a:off x="6172200" y="2505075"/>
            <a:ext cx="5183717" cy="3684588"/>
          </a:xfrm>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7" name="Date Placeholder 6"/>
          <p:cNvSpPr>
            <a:spLocks noGrp="1"/>
          </p:cNvSpPr>
          <p:nvPr>
            <p:ph type="dt" sz="half" idx="10"/>
          </p:nvPr>
        </p:nvSpPr>
        <p:spPr/>
        <p:txBody>
          <a:bodyPr/>
          <a:p>
            <a:fld id="{FDE934FF-F4E1-47C5-9CA5-30A81DDE2BE4}" type="datetimeFigureOut">
              <a:rPr lang="en-US" smtClean="0"/>
            </a:fld>
            <a:endParaRPr lang="en-US"/>
          </a:p>
        </p:txBody>
      </p:sp>
      <p:sp>
        <p:nvSpPr>
          <p:cNvPr id="8" name="Footer Placeholder 7"/>
          <p:cNvSpPr>
            <a:spLocks noGrp="1"/>
          </p:cNvSpPr>
          <p:nvPr>
            <p:ph type="ftr" sz="quarter" idx="11"/>
          </p:nvPr>
        </p:nvSpPr>
        <p:spPr/>
        <p:txBody>
          <a:bodyPr/>
          <a:p>
            <a:endParaRPr lang="en-US"/>
          </a:p>
        </p:txBody>
      </p:sp>
      <p:sp>
        <p:nvSpPr>
          <p:cNvPr id="9" name="Slide Number Placeholder 8"/>
          <p:cNvSpPr>
            <a:spLocks noGrp="1"/>
          </p:cNvSpPr>
          <p:nvPr>
            <p:ph type="sldNum" sz="quarter" idx="12"/>
          </p:nvPr>
        </p:nvSpPr>
        <p:spPr/>
        <p:txBody>
          <a:bodyPr/>
          <a:p>
            <a:fld id="{B3561BA9-CDCF-4958-B8AB-66F3BF063E13}" type="slidenum">
              <a:rPr lang="en-US" smtClean="0"/>
            </a:fld>
            <a:endParaRPr lang="en-US"/>
          </a:p>
        </p:txBody>
      </p:sp>
    </p:spTree>
  </p:cSld>
  <p:clrMapOvr>
    <a:masterClrMapping/>
  </p:clrMapOvr>
  <p:hf sldNum="0"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p>
            <a:fld id="{FDE934FF-F4E1-47C5-9CA5-30A81DDE2BE4}" type="datetimeFigureOut">
              <a:rPr lang="en-US" smtClean="0"/>
            </a:fld>
            <a:endParaRPr lang="en-US"/>
          </a:p>
        </p:txBody>
      </p:sp>
      <p:sp>
        <p:nvSpPr>
          <p:cNvPr id="4" name="Footer Placeholder 3"/>
          <p:cNvSpPr>
            <a:spLocks noGrp="1"/>
          </p:cNvSpPr>
          <p:nvPr>
            <p:ph type="ftr" sz="quarter" idx="11"/>
          </p:nvPr>
        </p:nvSpPr>
        <p:spPr/>
        <p:txBody>
          <a:bodyPr/>
          <a:p>
            <a:endParaRPr lang="en-US"/>
          </a:p>
        </p:txBody>
      </p:sp>
      <p:sp>
        <p:nvSpPr>
          <p:cNvPr id="5" name="Slide Number Placeholder 4"/>
          <p:cNvSpPr>
            <a:spLocks noGrp="1"/>
          </p:cNvSpPr>
          <p:nvPr>
            <p:ph type="sldNum" sz="quarter" idx="12"/>
          </p:nvPr>
        </p:nvSpPr>
        <p:spPr/>
        <p:txBody>
          <a:bodyPr/>
          <a:p>
            <a:fld id="{B3561BA9-CDCF-4958-B8AB-66F3BF063E13}" type="slidenum">
              <a:rPr lang="en-US" smtClean="0"/>
            </a:fld>
            <a:endParaRPr lang="en-US"/>
          </a:p>
        </p:txBody>
      </p:sp>
    </p:spTree>
  </p:cSld>
  <p:clrMapOvr>
    <a:masterClrMapping/>
  </p:clrMapOvr>
  <p:hf sldNum="0"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p>
            <a:fld id="{FDE934FF-F4E1-47C5-9CA5-30A81DDE2BE4}" type="datetimeFigureOut">
              <a:rPr lang="en-US" smtClean="0"/>
            </a:fld>
            <a:endParaRPr lang="en-US"/>
          </a:p>
        </p:txBody>
      </p:sp>
      <p:sp>
        <p:nvSpPr>
          <p:cNvPr id="3" name="Footer Placeholder 2"/>
          <p:cNvSpPr>
            <a:spLocks noGrp="1"/>
          </p:cNvSpPr>
          <p:nvPr>
            <p:ph type="ftr" sz="quarter" idx="11"/>
          </p:nvPr>
        </p:nvSpPr>
        <p:spPr/>
        <p:txBody>
          <a:bodyPr/>
          <a:p>
            <a:endParaRPr lang="en-US"/>
          </a:p>
        </p:txBody>
      </p:sp>
      <p:sp>
        <p:nvSpPr>
          <p:cNvPr id="4" name="Slide Number Placeholder 3"/>
          <p:cNvSpPr>
            <a:spLocks noGrp="1"/>
          </p:cNvSpPr>
          <p:nvPr>
            <p:ph type="sldNum" sz="quarter" idx="12"/>
          </p:nvPr>
        </p:nvSpPr>
        <p:spPr/>
        <p:txBody>
          <a:bodyPr/>
          <a:p>
            <a:fld id="{B3561BA9-CDCF-4958-B8AB-66F3BF063E13}" type="slidenum">
              <a:rPr lang="en-US" smtClean="0"/>
            </a:fld>
            <a:endParaRPr lang="en-US"/>
          </a:p>
        </p:txBody>
      </p:sp>
    </p:spTree>
  </p:cSld>
  <p:clrMapOvr>
    <a:masterClrMapping/>
  </p:clrMapOvr>
  <p:hf sldNum="0"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40317" y="457200"/>
            <a:ext cx="393276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717"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Text Placeholder 3"/>
          <p:cNvSpPr>
            <a:spLocks noGrp="1"/>
          </p:cNvSpPr>
          <p:nvPr>
            <p:ph type="body" sz="half" idx="2"/>
          </p:nvPr>
        </p:nvSpPr>
        <p:spPr>
          <a:xfrm>
            <a:off x="840317" y="2057400"/>
            <a:ext cx="393276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endParaRPr lang="en-US" smtClean="0"/>
          </a:p>
        </p:txBody>
      </p:sp>
      <p:sp>
        <p:nvSpPr>
          <p:cNvPr id="5" name="Date Placeholder 4"/>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smtClean="0">
              <a:ln>
                <a:noFill/>
              </a:ln>
              <a:solidFill>
                <a:schemeClr val="tx1"/>
              </a:solidFill>
              <a:effectLst/>
              <a:uLnTx/>
              <a:uFillTx/>
              <a:latin typeface="Arial" panose="020B0604020202020204" pitchFamily="34" charset="0"/>
              <a:ea typeface="SimSun" panose="02010600030101010101" pitchFamily="2" charset="-122"/>
              <a:cs typeface="+mn-cs"/>
            </a:endParaRPr>
          </a:p>
        </p:txBody>
      </p:sp>
      <p:sp>
        <p:nvSpPr>
          <p:cNvPr id="6" name="Footer Placeholder 5"/>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smtClean="0">
              <a:ln>
                <a:noFill/>
              </a:ln>
              <a:solidFill>
                <a:schemeClr val="tx1"/>
              </a:solidFill>
              <a:effectLst/>
              <a:uLnTx/>
              <a:uFillTx/>
              <a:latin typeface="Arial" panose="020B0604020202020204" pitchFamily="34" charset="0"/>
              <a:ea typeface="SimSun" panose="02010600030101010101" pitchFamily="2" charset="-122"/>
              <a:cs typeface="+mn-cs"/>
            </a:endParaRPr>
          </a:p>
        </p:txBody>
      </p:sp>
      <p:sp>
        <p:nvSpPr>
          <p:cNvPr id="7" name="Slide Number Placeholder 6"/>
          <p:cNvSpPr>
            <a:spLocks noGrp="1"/>
          </p:cNvSpPr>
          <p:nvPr>
            <p:ph type="sldNum" sz="quarter" idx="12"/>
          </p:nvPr>
        </p:nvSpPr>
        <p:spPr/>
        <p:txBody>
          <a:bodyPr/>
          <a:p>
            <a:pPr marL="0" marR="0" lvl="0" indent="0" algn="r" defTabSz="914400" rtl="0" eaLnBrk="1" fontAlgn="base" latinLnBrk="0" hangingPunct="1">
              <a:lnSpc>
                <a:spcPct val="100000"/>
              </a:lnSpc>
              <a:spcBef>
                <a:spcPct val="0"/>
              </a:spcBef>
              <a:spcAft>
                <a:spcPct val="0"/>
              </a:spcAft>
              <a:buClrTx/>
              <a:buSzTx/>
              <a:buFontTx/>
              <a:buNone/>
              <a:defRPr/>
            </a:pPr>
            <a:fld id="{897D7747-D9D0-4222-AE01-C647B9939E3B}" type="slidenum">
              <a:rPr kumimoji="0" lang="en-US" altLang="zh-CN" sz="1400" b="0" i="0" u="none" strike="noStrike" kern="1200" cap="none" spc="0" normalizeH="0" baseline="0" noProof="0" smtClean="0">
                <a:ln>
                  <a:noFill/>
                </a:ln>
                <a:solidFill>
                  <a:schemeClr val="tx1"/>
                </a:solidFill>
                <a:effectLst/>
                <a:uLnTx/>
                <a:uFillTx/>
                <a:latin typeface="Arial" panose="020B0604020202020204" pitchFamily="34" charset="0"/>
                <a:ea typeface="SimSun" panose="02010600030101010101" pitchFamily="2" charset="-122"/>
                <a:cs typeface="+mn-cs"/>
              </a:rPr>
            </a:fld>
            <a:endParaRPr kumimoji="0" lang="en-US" altLang="zh-CN" sz="1400" b="0" i="0" u="none" strike="noStrike" kern="1200" cap="none" spc="0" normalizeH="0" baseline="0" noProof="0" smtClean="0">
              <a:ln>
                <a:noFill/>
              </a:ln>
              <a:solidFill>
                <a:schemeClr val="tx1"/>
              </a:solidFill>
              <a:effectLst/>
              <a:uLnTx/>
              <a:uFillTx/>
              <a:latin typeface="Arial" panose="020B0604020202020204" pitchFamily="34" charset="0"/>
              <a:ea typeface="SimSun" panose="02010600030101010101" pitchFamily="2" charset="-122"/>
              <a:cs typeface="+mn-cs"/>
            </a:endParaRPr>
          </a:p>
        </p:txBody>
      </p:sp>
    </p:spTree>
  </p:cSld>
  <p:clrMapOvr>
    <a:masterClrMapping/>
  </p:clrMapOvr>
  <p:hf sldNum="0"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40317" y="457200"/>
            <a:ext cx="393276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717" y="987425"/>
            <a:ext cx="6172200" cy="4873625"/>
          </a:xfrm>
        </p:spPr>
        <p:txBody>
          <a:bodyPr vert="horz" wrap="square" lIns="91440" tIns="45720" rIns="91440" bIns="45720" numCol="1" anchor="t" anchorCtr="0" compatLnSpc="1"/>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l" defTabSz="914400" rtl="0" eaLnBrk="1" fontAlgn="base" latinLnBrk="0" hangingPunct="1">
              <a:lnSpc>
                <a:spcPct val="100000"/>
              </a:lnSpc>
              <a:spcBef>
                <a:spcPct val="20000"/>
              </a:spcBef>
              <a:spcAft>
                <a:spcPct val="0"/>
              </a:spcAft>
              <a:buClrTx/>
              <a:buSzTx/>
              <a:buFontTx/>
              <a:buNone/>
              <a:defRPr/>
            </a:pPr>
            <a:endParaRPr kumimoji="0" lang="en-US" sz="3200" b="0" i="0" u="none" strike="noStrike" kern="1200" cap="none" spc="0" normalizeH="0" baseline="0" noProof="0" smtClean="0">
              <a:ln>
                <a:noFill/>
              </a:ln>
              <a:solidFill>
                <a:schemeClr val="tx1"/>
              </a:solidFill>
              <a:effectLst/>
              <a:uLnTx/>
              <a:uFillTx/>
              <a:latin typeface="+mn-lt"/>
              <a:ea typeface="+mn-ea"/>
              <a:cs typeface="+mn-cs"/>
            </a:endParaRPr>
          </a:p>
        </p:txBody>
      </p:sp>
      <p:sp>
        <p:nvSpPr>
          <p:cNvPr id="4" name="Text Placeholder 3"/>
          <p:cNvSpPr>
            <a:spLocks noGrp="1"/>
          </p:cNvSpPr>
          <p:nvPr>
            <p:ph type="body" sz="half" idx="2"/>
          </p:nvPr>
        </p:nvSpPr>
        <p:spPr>
          <a:xfrm>
            <a:off x="840317" y="2057400"/>
            <a:ext cx="393276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endParaRPr lang="en-US" smtClean="0"/>
          </a:p>
        </p:txBody>
      </p:sp>
      <p:sp>
        <p:nvSpPr>
          <p:cNvPr id="5" name="Date Placeholder 4"/>
          <p:cNvSpPr>
            <a:spLocks noGrp="1"/>
          </p:cNvSpPr>
          <p:nvPr>
            <p:ph type="dt" sz="half" idx="10"/>
          </p:nvPr>
        </p:nvSpPr>
        <p:spPr/>
        <p:txBody>
          <a:bodyPr/>
          <a:p>
            <a:fld id="{FDE934FF-F4E1-47C5-9CA5-30A81DDE2BE4}" type="datetimeFigureOut">
              <a:rPr lang="en-US" smtClean="0"/>
            </a:fld>
            <a:endParaRPr lang="en-US"/>
          </a:p>
        </p:txBody>
      </p:sp>
      <p:sp>
        <p:nvSpPr>
          <p:cNvPr id="6" name="Footer Placeholder 5"/>
          <p:cNvSpPr>
            <a:spLocks noGrp="1"/>
          </p:cNvSpPr>
          <p:nvPr>
            <p:ph type="ftr" sz="quarter" idx="11"/>
          </p:nvPr>
        </p:nvSpPr>
        <p:spPr/>
        <p:txBody>
          <a:bodyPr/>
          <a:p>
            <a:endParaRPr lang="en-US"/>
          </a:p>
        </p:txBody>
      </p:sp>
      <p:sp>
        <p:nvSpPr>
          <p:cNvPr id="7" name="Slide Number Placeholder 6"/>
          <p:cNvSpPr>
            <a:spLocks noGrp="1"/>
          </p:cNvSpPr>
          <p:nvPr>
            <p:ph type="sldNum" sz="quarter" idx="12"/>
          </p:nvPr>
        </p:nvSpPr>
        <p:spPr/>
        <p:txBody>
          <a:bodyPr/>
          <a:p>
            <a:fld id="{B3561BA9-CDCF-4958-B8AB-66F3BF063E13}" type="slidenum">
              <a:rPr lang="en-US" smtClean="0"/>
            </a:fld>
            <a:endParaRPr lang="en-US"/>
          </a:p>
        </p:txBody>
      </p:sp>
    </p:spTree>
  </p:cSld>
  <p:clrMapOvr>
    <a:masterClrMapping/>
  </p:clrMapOvr>
  <p:hf sldNum="0"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smtClean="0">
              <a:ln>
                <a:noFill/>
              </a:ln>
              <a:solidFill>
                <a:schemeClr val="tx1"/>
              </a:solidFill>
              <a:effectLst/>
              <a:uLnTx/>
              <a:uFillTx/>
              <a:latin typeface="Arial" panose="020B0604020202020204" pitchFamily="34" charset="0"/>
              <a:ea typeface="SimSun" panose="02010600030101010101" pitchFamily="2" charset="-122"/>
              <a:cs typeface="+mn-cs"/>
            </a:endParaRPr>
          </a:p>
        </p:txBody>
      </p:sp>
      <p:sp>
        <p:nvSpPr>
          <p:cNvPr id="5" name="Footer Placeholder 4"/>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smtClean="0">
              <a:ln>
                <a:noFill/>
              </a:ln>
              <a:solidFill>
                <a:schemeClr val="tx1"/>
              </a:solidFill>
              <a:effectLst/>
              <a:uLnTx/>
              <a:uFillTx/>
              <a:latin typeface="Arial" panose="020B0604020202020204" pitchFamily="34" charset="0"/>
              <a:ea typeface="SimSun" panose="02010600030101010101" pitchFamily="2" charset="-122"/>
              <a:cs typeface="+mn-cs"/>
            </a:endParaRPr>
          </a:p>
        </p:txBody>
      </p:sp>
      <p:sp>
        <p:nvSpPr>
          <p:cNvPr id="6" name="Slide Number Placeholder 5"/>
          <p:cNvSpPr>
            <a:spLocks noGrp="1"/>
          </p:cNvSpPr>
          <p:nvPr>
            <p:ph type="sldNum" sz="quarter" idx="12"/>
          </p:nvPr>
        </p:nvSpPr>
        <p:spPr/>
        <p:txBody>
          <a:bodyPr/>
          <a:p>
            <a:pPr marL="0" marR="0" lvl="0" indent="0" algn="r" defTabSz="914400" rtl="0" eaLnBrk="1" fontAlgn="base" latinLnBrk="0" hangingPunct="1">
              <a:lnSpc>
                <a:spcPct val="100000"/>
              </a:lnSpc>
              <a:spcBef>
                <a:spcPct val="0"/>
              </a:spcBef>
              <a:spcAft>
                <a:spcPct val="0"/>
              </a:spcAft>
              <a:buClrTx/>
              <a:buSzTx/>
              <a:buFontTx/>
              <a:buNone/>
              <a:defRPr/>
            </a:pPr>
            <a:fld id="{897D7747-D9D0-4222-AE01-C647B9939E3B}" type="slidenum">
              <a:rPr kumimoji="0" lang="en-US" altLang="zh-CN" sz="1400" b="0" i="0" u="none" strike="noStrike" kern="1200" cap="none" spc="0" normalizeH="0" baseline="0" noProof="0" smtClean="0">
                <a:ln>
                  <a:noFill/>
                </a:ln>
                <a:solidFill>
                  <a:schemeClr val="tx1"/>
                </a:solidFill>
                <a:effectLst/>
                <a:uLnTx/>
                <a:uFillTx/>
                <a:latin typeface="Arial" panose="020B0604020202020204" pitchFamily="34" charset="0"/>
                <a:ea typeface="SimSun" panose="02010600030101010101" pitchFamily="2" charset="-122"/>
                <a:cs typeface="+mn-cs"/>
              </a:rPr>
            </a:fld>
            <a:endParaRPr kumimoji="0" lang="en-US" altLang="zh-CN" sz="1400" b="0" i="0" u="none" strike="noStrike" kern="1200" cap="none" spc="0" normalizeH="0" baseline="0" noProof="0" smtClean="0">
              <a:ln>
                <a:noFill/>
              </a:ln>
              <a:solidFill>
                <a:schemeClr val="tx1"/>
              </a:solidFill>
              <a:effectLst/>
              <a:uLnTx/>
              <a:uFillTx/>
              <a:latin typeface="Arial" panose="020B0604020202020204" pitchFamily="34" charset="0"/>
              <a:ea typeface="SimSun" panose="02010600030101010101" pitchFamily="2" charset="-122"/>
              <a:cs typeface="+mn-cs"/>
            </a:endParaRPr>
          </a:p>
        </p:txBody>
      </p:sp>
    </p:spTree>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190500"/>
            <a:ext cx="2743200" cy="593725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09600" y="190500"/>
            <a:ext cx="8026400" cy="5937250"/>
          </a:xfrm>
        </p:spPr>
        <p:txBody>
          <a:bodyPr vert="eaVert"/>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10"/>
          </p:nvPr>
        </p:nvSpPr>
        <p:spPr/>
        <p:txBody>
          <a:bodyPr/>
          <a:p>
            <a:fld id="{FDE934FF-F4E1-47C5-9CA5-30A81DDE2BE4}" type="datetimeFigureOut">
              <a:rPr lang="en-US" smtClean="0"/>
            </a:fld>
            <a:endParaRPr lang="en-US"/>
          </a:p>
        </p:txBody>
      </p:sp>
      <p:sp>
        <p:nvSpPr>
          <p:cNvPr id="5" name="Footer Placeholder 4"/>
          <p:cNvSpPr>
            <a:spLocks noGrp="1"/>
          </p:cNvSpPr>
          <p:nvPr>
            <p:ph type="ftr" sz="quarter" idx="11"/>
          </p:nvPr>
        </p:nvSpPr>
        <p:spPr/>
        <p:txBody>
          <a:bodyPr/>
          <a:p>
            <a:endParaRPr lang="en-US"/>
          </a:p>
        </p:txBody>
      </p:sp>
      <p:sp>
        <p:nvSpPr>
          <p:cNvPr id="6" name="Slide Number Placeholder 5"/>
          <p:cNvSpPr>
            <a:spLocks noGrp="1"/>
          </p:cNvSpPr>
          <p:nvPr>
            <p:ph type="sldNum" sz="quarter" idx="12"/>
          </p:nvPr>
        </p:nvSpPr>
        <p:spPr/>
        <p:txBody>
          <a:bodyPr/>
          <a:p>
            <a:fld id="{B3561BA9-CDCF-4958-B8AB-66F3BF063E13}" type="slidenum">
              <a:rPr lang="en-US" smtClean="0"/>
            </a:fld>
            <a:endParaRPr lang="en-US"/>
          </a:p>
        </p:txBody>
      </p:sp>
    </p:spTree>
  </p:cSld>
  <p:clrMapOvr>
    <a:masterClrMapping/>
  </p:clrMapOvr>
  <p:hf sldNum="0" hdr="0" ftr="0" dt="0"/>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3" Type="http://schemas.openxmlformats.org/officeDocument/2006/relationships/theme" Target="../theme/theme1.xml"/><Relationship Id="rId12" Type="http://schemas.openxmlformats.org/officeDocument/2006/relationships/image" Target="../media/image2.jpeg"/><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p:pic>
        <p:nvPicPr>
          <p:cNvPr id="1026" name="Picture 10"/>
          <p:cNvPicPr>
            <a:picLocks noChangeAspect="1"/>
          </p:cNvPicPr>
          <p:nvPr/>
        </p:nvPicPr>
        <p:blipFill>
          <a:blip r:embed="rId12"/>
          <a:stretch>
            <a:fillRect/>
          </a:stretch>
        </p:blipFill>
        <p:spPr>
          <a:xfrm>
            <a:off x="0" y="0"/>
            <a:ext cx="12192000" cy="6858000"/>
          </a:xfrm>
          <a:prstGeom prst="rect">
            <a:avLst/>
          </a:prstGeom>
          <a:noFill/>
          <a:ln w="9525">
            <a:noFill/>
          </a:ln>
        </p:spPr>
      </p:pic>
      <p:sp>
        <p:nvSpPr>
          <p:cNvPr id="1027" name="Rectangle 3"/>
          <p:cNvSpPr>
            <a:spLocks noGrp="1"/>
          </p:cNvSpPr>
          <p:nvPr>
            <p:ph type="title"/>
          </p:nvPr>
        </p:nvSpPr>
        <p:spPr>
          <a:xfrm>
            <a:off x="609600" y="190500"/>
            <a:ext cx="10972800" cy="582613"/>
          </a:xfrm>
          <a:prstGeom prst="rect">
            <a:avLst/>
          </a:prstGeom>
          <a:noFill/>
          <a:ln w="9525">
            <a:noFill/>
          </a:ln>
        </p:spPr>
        <p:txBody>
          <a:bodyPr anchor="ctr"/>
          <a:p>
            <a:pPr lvl="0"/>
            <a:r>
              <a:rPr lang="en-US" altLang="zh-CN" dirty="0"/>
              <a:t>Click to edit Master title style</a:t>
            </a:r>
            <a:endParaRPr lang="en-US" altLang="zh-CN" dirty="0"/>
          </a:p>
        </p:txBody>
      </p:sp>
      <p:sp>
        <p:nvSpPr>
          <p:cNvPr id="1028" name="Rectangle 4"/>
          <p:cNvSpPr>
            <a:spLocks noGrp="1"/>
          </p:cNvSpPr>
          <p:nvPr>
            <p:ph type="body" idx="1"/>
          </p:nvPr>
        </p:nvSpPr>
        <p:spPr>
          <a:xfrm>
            <a:off x="609600" y="1174750"/>
            <a:ext cx="10972800" cy="4953000"/>
          </a:xfrm>
          <a:prstGeom prst="rect">
            <a:avLst/>
          </a:prstGeom>
          <a:noFill/>
          <a:ln w="9525">
            <a:noFill/>
          </a:ln>
        </p:spPr>
        <p:txBody>
          <a:bodyPr/>
          <a:p>
            <a:pPr lvl="0"/>
            <a:r>
              <a:rPr lang="en-US" altLang="zh-CN" dirty="0"/>
              <a:t>Click to edit Master text styles</a:t>
            </a:r>
            <a:endParaRPr lang="en-US" altLang="zh-CN" dirty="0"/>
          </a:p>
          <a:p>
            <a:pPr lvl="1"/>
            <a:r>
              <a:rPr lang="en-US" altLang="zh-CN" dirty="0"/>
              <a:t>Second level</a:t>
            </a:r>
            <a:endParaRPr lang="en-US" altLang="zh-CN" dirty="0"/>
          </a:p>
          <a:p>
            <a:pPr lvl="2"/>
            <a:r>
              <a:rPr lang="en-US" altLang="zh-CN" dirty="0"/>
              <a:t>Third level</a:t>
            </a:r>
            <a:endParaRPr lang="en-US" altLang="zh-CN" dirty="0"/>
          </a:p>
          <a:p>
            <a:pPr lvl="3"/>
            <a:r>
              <a:rPr lang="en-US" altLang="zh-CN" dirty="0"/>
              <a:t>Fourth level</a:t>
            </a:r>
            <a:endParaRPr lang="en-US" altLang="zh-CN" dirty="0"/>
          </a:p>
          <a:p>
            <a:pPr lvl="4"/>
            <a:r>
              <a:rPr lang="en-US" altLang="zh-CN" dirty="0"/>
              <a:t>Fifth level</a:t>
            </a:r>
            <a:endParaRPr lang="en-US" altLang="zh-CN" dirty="0"/>
          </a:p>
        </p:txBody>
      </p:sp>
      <p:sp>
        <p:nvSpPr>
          <p:cNvPr id="1029" name="Rectangle 5"/>
          <p:cNvSpPr>
            <a:spLocks noGrp="1" noChangeArrowheads="1"/>
          </p:cNvSpPr>
          <p:nvPr>
            <p:ph type="dt" sz="half" idx="2"/>
          </p:nvPr>
        </p:nvSpPr>
        <p:spPr bwMode="auto">
          <a:xfrm>
            <a:off x="609600" y="6245225"/>
            <a:ext cx="2844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a:defRPr sz="1400"/>
            </a:lvl1pPr>
          </a:lstStyle>
          <a:p>
            <a:fld id="{FDE934FF-F4E1-47C5-9CA5-30A81DDE2BE4}" type="datetimeFigureOut">
              <a:rPr lang="en-US" smtClean="0"/>
            </a:fld>
            <a:endParaRPr lang="en-US"/>
          </a:p>
        </p:txBody>
      </p:sp>
      <p:sp>
        <p:nvSpPr>
          <p:cNvPr id="1030" name="Rectangle 6"/>
          <p:cNvSpPr>
            <a:spLocks noGrp="1" noChangeArrowheads="1"/>
          </p:cNvSpPr>
          <p:nvPr>
            <p:ph type="ftr" sz="quarter" idx="3"/>
          </p:nvPr>
        </p:nvSpPr>
        <p:spPr bwMode="auto">
          <a:xfrm>
            <a:off x="4165600" y="6245225"/>
            <a:ext cx="3860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algn="ctr">
              <a:defRPr sz="1400"/>
            </a:lvl1pPr>
          </a:lstStyle>
          <a:p>
            <a:endParaRPr lang="en-US"/>
          </a:p>
        </p:txBody>
      </p:sp>
      <p:sp>
        <p:nvSpPr>
          <p:cNvPr id="1031" name="Rectangle 7"/>
          <p:cNvSpPr>
            <a:spLocks noGrp="1" noChangeArrowheads="1"/>
          </p:cNvSpPr>
          <p:nvPr>
            <p:ph type="sldNum" sz="quarter" idx="4"/>
          </p:nvPr>
        </p:nvSpPr>
        <p:spPr bwMode="auto">
          <a:xfrm>
            <a:off x="8737600" y="6245225"/>
            <a:ext cx="2844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algn="r">
              <a:defRPr sz="1400"/>
            </a:lvl1pPr>
          </a:lstStyle>
          <a:p>
            <a:fld id="{B3561BA9-CDCF-4958-B8AB-66F3BF063E13}" type="slidenum">
              <a:rPr lang="en-US" smtClean="0"/>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algn="l" rtl="0" fontAlgn="base">
        <a:spcBef>
          <a:spcPct val="0"/>
        </a:spcBef>
        <a:spcAft>
          <a:spcPct val="0"/>
        </a:spcAft>
        <a:defRPr sz="3600" kern="1200">
          <a:solidFill>
            <a:schemeClr val="tx1"/>
          </a:solidFill>
          <a:latin typeface="+mj-lt"/>
          <a:ea typeface="+mj-ea"/>
          <a:cs typeface="+mj-cs"/>
        </a:defRPr>
      </a:lvl1pPr>
      <a:lvl2pPr algn="l" rtl="0" fontAlgn="base">
        <a:spcBef>
          <a:spcPct val="0"/>
        </a:spcBef>
        <a:spcAft>
          <a:spcPct val="0"/>
        </a:spcAft>
        <a:defRPr sz="3600">
          <a:solidFill>
            <a:schemeClr val="tx1"/>
          </a:solidFill>
          <a:latin typeface="Arial" panose="020B0604020202020204" pitchFamily="34" charset="0"/>
          <a:ea typeface="SimSun" panose="02010600030101010101" pitchFamily="2" charset="-122"/>
        </a:defRPr>
      </a:lvl2pPr>
      <a:lvl3pPr algn="l" rtl="0" fontAlgn="base">
        <a:spcBef>
          <a:spcPct val="0"/>
        </a:spcBef>
        <a:spcAft>
          <a:spcPct val="0"/>
        </a:spcAft>
        <a:defRPr sz="3600">
          <a:solidFill>
            <a:schemeClr val="tx1"/>
          </a:solidFill>
          <a:latin typeface="Arial" panose="020B0604020202020204" pitchFamily="34" charset="0"/>
          <a:ea typeface="SimSun" panose="02010600030101010101" pitchFamily="2" charset="-122"/>
        </a:defRPr>
      </a:lvl3pPr>
      <a:lvl4pPr algn="l" rtl="0" fontAlgn="base">
        <a:spcBef>
          <a:spcPct val="0"/>
        </a:spcBef>
        <a:spcAft>
          <a:spcPct val="0"/>
        </a:spcAft>
        <a:defRPr sz="3600">
          <a:solidFill>
            <a:schemeClr val="tx1"/>
          </a:solidFill>
          <a:latin typeface="Arial" panose="020B0604020202020204" pitchFamily="34" charset="0"/>
          <a:ea typeface="SimSun" panose="02010600030101010101" pitchFamily="2" charset="-122"/>
        </a:defRPr>
      </a:lvl4pPr>
      <a:lvl5pPr algn="l" rtl="0" fontAlgn="base">
        <a:spcBef>
          <a:spcPct val="0"/>
        </a:spcBef>
        <a:spcAft>
          <a:spcPct val="0"/>
        </a:spcAft>
        <a:defRPr sz="3600">
          <a:solidFill>
            <a:schemeClr val="tx1"/>
          </a:solidFill>
          <a:latin typeface="Arial" panose="020B0604020202020204" pitchFamily="34" charset="0"/>
          <a:ea typeface="SimSun" panose="02010600030101010101" pitchFamily="2" charset="-122"/>
        </a:defRPr>
      </a:lvl5pPr>
      <a:lvl6pPr marL="457200" algn="l" rtl="0" fontAlgn="base">
        <a:spcBef>
          <a:spcPct val="0"/>
        </a:spcBef>
        <a:spcAft>
          <a:spcPct val="0"/>
        </a:spcAft>
        <a:defRPr sz="3600">
          <a:solidFill>
            <a:schemeClr val="tx1"/>
          </a:solidFill>
          <a:latin typeface="Arial" panose="020B0604020202020204" pitchFamily="34" charset="0"/>
          <a:ea typeface="SimSun" panose="02010600030101010101" pitchFamily="2" charset="-122"/>
        </a:defRPr>
      </a:lvl6pPr>
      <a:lvl7pPr marL="914400" algn="l" rtl="0" fontAlgn="base">
        <a:spcBef>
          <a:spcPct val="0"/>
        </a:spcBef>
        <a:spcAft>
          <a:spcPct val="0"/>
        </a:spcAft>
        <a:defRPr sz="3600">
          <a:solidFill>
            <a:schemeClr val="tx1"/>
          </a:solidFill>
          <a:latin typeface="Arial" panose="020B0604020202020204" pitchFamily="34" charset="0"/>
          <a:ea typeface="SimSun" panose="02010600030101010101" pitchFamily="2" charset="-122"/>
        </a:defRPr>
      </a:lvl7pPr>
      <a:lvl8pPr marL="1371600" algn="l" rtl="0" fontAlgn="base">
        <a:spcBef>
          <a:spcPct val="0"/>
        </a:spcBef>
        <a:spcAft>
          <a:spcPct val="0"/>
        </a:spcAft>
        <a:defRPr sz="3600">
          <a:solidFill>
            <a:schemeClr val="tx1"/>
          </a:solidFill>
          <a:latin typeface="Arial" panose="020B0604020202020204" pitchFamily="34" charset="0"/>
          <a:ea typeface="SimSun" panose="02010600030101010101" pitchFamily="2" charset="-122"/>
        </a:defRPr>
      </a:lvl8pPr>
      <a:lvl9pPr marL="1828800" algn="l" rtl="0" fontAlgn="base">
        <a:spcBef>
          <a:spcPct val="0"/>
        </a:spcBef>
        <a:spcAft>
          <a:spcPct val="0"/>
        </a:spcAft>
        <a:defRPr sz="3600">
          <a:solidFill>
            <a:schemeClr val="tx1"/>
          </a:solidFill>
          <a:latin typeface="Arial" panose="020B0604020202020204" pitchFamily="34" charset="0"/>
          <a:ea typeface="SimSun" panose="02010600030101010101" pitchFamily="2" charset="-122"/>
        </a:defRPr>
      </a:lvl9pPr>
    </p:titleStyle>
    <p:bodyStyle>
      <a:lvl1pPr marL="342900" indent="-342900" algn="l" rtl="0" fontAlgn="base">
        <a:spcBef>
          <a:spcPct val="20000"/>
        </a:spcBef>
        <a:spcAft>
          <a:spcPct val="0"/>
        </a:spcAft>
        <a:buChar char="•"/>
        <a:defRPr sz="3200" kern="1200">
          <a:solidFill>
            <a:schemeClr val="tx1"/>
          </a:solidFill>
          <a:latin typeface="+mn-lt"/>
          <a:ea typeface="+mn-ea"/>
          <a:cs typeface="+mn-cs"/>
        </a:defRPr>
      </a:lvl1pPr>
      <a:lvl2pPr marL="742950" indent="-285750" algn="l" rtl="0" fontAlgn="base">
        <a:spcBef>
          <a:spcPct val="20000"/>
        </a:spcBef>
        <a:spcAft>
          <a:spcPct val="0"/>
        </a:spcAft>
        <a:buChar char="–"/>
        <a:defRPr sz="2800" kern="1200">
          <a:solidFill>
            <a:schemeClr val="tx1"/>
          </a:solidFill>
          <a:latin typeface="+mn-lt"/>
          <a:ea typeface="+mn-ea"/>
          <a:cs typeface="+mn-cs"/>
        </a:defRPr>
      </a:lvl2pPr>
      <a:lvl3pPr marL="1143000" indent="-228600" algn="l" rtl="0" fontAlgn="base">
        <a:spcBef>
          <a:spcPct val="20000"/>
        </a:spcBef>
        <a:spcAft>
          <a:spcPct val="0"/>
        </a:spcAft>
        <a:buChar char="•"/>
        <a:defRPr sz="2400" kern="1200">
          <a:solidFill>
            <a:schemeClr val="tx1"/>
          </a:solidFill>
          <a:latin typeface="+mn-lt"/>
          <a:ea typeface="+mn-ea"/>
          <a:cs typeface="+mn-cs"/>
        </a:defRPr>
      </a:lvl3pPr>
      <a:lvl4pPr marL="1600200" indent="-228600" algn="l" rtl="0" fontAlgn="base">
        <a:spcBef>
          <a:spcPct val="20000"/>
        </a:spcBef>
        <a:spcAft>
          <a:spcPct val="0"/>
        </a:spcAft>
        <a:buChar char="–"/>
        <a:defRPr sz="2000" kern="1200">
          <a:solidFill>
            <a:schemeClr val="tx1"/>
          </a:solidFill>
          <a:latin typeface="+mn-lt"/>
          <a:ea typeface="+mn-ea"/>
          <a:cs typeface="+mn-cs"/>
        </a:defRPr>
      </a:lvl4pPr>
      <a:lvl5pPr marL="2057400" indent="-228600" algn="l" rtl="0" fontAlgn="base">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3.jpeg"/></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5.jpeg"/><Relationship Id="rId1" Type="http://schemas.openxmlformats.org/officeDocument/2006/relationships/image" Target="../media/image4.jpe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6.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Text Box 3"/>
          <p:cNvSpPr txBox="1"/>
          <p:nvPr/>
        </p:nvSpPr>
        <p:spPr>
          <a:xfrm>
            <a:off x="9674225" y="-464820"/>
            <a:ext cx="309880" cy="368300"/>
          </a:xfrm>
          <a:prstGeom prst="rect">
            <a:avLst/>
          </a:prstGeom>
          <a:noFill/>
        </p:spPr>
        <p:txBody>
          <a:bodyPr wrap="none" rtlCol="0">
            <a:spAutoFit/>
          </a:bodyPr>
          <a:p>
            <a:endParaRPr lang="en-US"/>
          </a:p>
        </p:txBody>
      </p:sp>
      <p:sp>
        <p:nvSpPr>
          <p:cNvPr id="5" name="Text Box 4"/>
          <p:cNvSpPr txBox="1"/>
          <p:nvPr/>
        </p:nvSpPr>
        <p:spPr>
          <a:xfrm>
            <a:off x="2702560" y="1122680"/>
            <a:ext cx="6786245" cy="1076325"/>
          </a:xfrm>
          <a:prstGeom prst="rect">
            <a:avLst/>
          </a:prstGeom>
          <a:noFill/>
        </p:spPr>
        <p:txBody>
          <a:bodyPr wrap="none" rtlCol="0">
            <a:spAutoFit/>
          </a:bodyPr>
          <a:p>
            <a:pPr algn="l"/>
            <a:r>
              <a:rPr lang="en-US" sz="3200">
                <a:solidFill>
                  <a:schemeClr val="bg1"/>
                </a:solidFill>
              </a:rPr>
              <a:t>How Can We Heal Money Wounds? </a:t>
            </a:r>
            <a:endParaRPr lang="en-US" sz="3200">
              <a:solidFill>
                <a:schemeClr val="bg1"/>
              </a:solidFill>
            </a:endParaRPr>
          </a:p>
          <a:p>
            <a:pPr algn="l"/>
            <a:r>
              <a:rPr lang="en-US" sz="3200">
                <a:solidFill>
                  <a:schemeClr val="bg1"/>
                </a:solidFill>
              </a:rPr>
              <a:t>Clergy Respond to Fiscal Trauma</a:t>
            </a:r>
            <a:endParaRPr lang="en-US" sz="3200">
              <a:solidFill>
                <a:schemeClr val="bg1"/>
              </a:solidFill>
            </a:endParaRPr>
          </a:p>
        </p:txBody>
      </p:sp>
      <p:sp>
        <p:nvSpPr>
          <p:cNvPr id="6" name="Text Box 5"/>
          <p:cNvSpPr txBox="1"/>
          <p:nvPr/>
        </p:nvSpPr>
        <p:spPr>
          <a:xfrm>
            <a:off x="133350" y="3600450"/>
            <a:ext cx="4043045" cy="1476375"/>
          </a:xfrm>
          <a:prstGeom prst="rect">
            <a:avLst/>
          </a:prstGeom>
          <a:noFill/>
        </p:spPr>
        <p:txBody>
          <a:bodyPr wrap="square" rtlCol="0">
            <a:spAutoFit/>
          </a:bodyPr>
          <a:p>
            <a:r>
              <a:rPr lang="en-US">
                <a:solidFill>
                  <a:schemeClr val="bg1"/>
                </a:solidFill>
              </a:rPr>
              <a:t>Vanessa Jackson, LCSW</a:t>
            </a:r>
            <a:endParaRPr lang="en-US">
              <a:solidFill>
                <a:schemeClr val="bg1"/>
              </a:solidFill>
            </a:endParaRPr>
          </a:p>
          <a:p>
            <a:r>
              <a:rPr lang="en-US">
                <a:solidFill>
                  <a:schemeClr val="bg1"/>
                </a:solidFill>
              </a:rPr>
              <a:t>Healing Circles, Inc.</a:t>
            </a:r>
            <a:endParaRPr lang="en-US">
              <a:solidFill>
                <a:schemeClr val="bg1"/>
              </a:solidFill>
            </a:endParaRPr>
          </a:p>
          <a:p>
            <a:r>
              <a:rPr lang="en-US">
                <a:solidFill>
                  <a:schemeClr val="bg1"/>
                </a:solidFill>
              </a:rPr>
              <a:t>Atlanta, Georgia</a:t>
            </a:r>
            <a:endParaRPr lang="en-US">
              <a:solidFill>
                <a:schemeClr val="bg1"/>
              </a:solidFill>
            </a:endParaRPr>
          </a:p>
          <a:p>
            <a:r>
              <a:rPr lang="en-US">
                <a:solidFill>
                  <a:schemeClr val="bg1"/>
                </a:solidFill>
              </a:rPr>
              <a:t>www.healingcircles.org</a:t>
            </a:r>
            <a:endParaRPr lang="en-US">
              <a:solidFill>
                <a:schemeClr val="bg1"/>
              </a:solidFill>
            </a:endParaRPr>
          </a:p>
          <a:p>
            <a:endParaRPr lang="en-US">
              <a:solidFill>
                <a:schemeClr val="bg1"/>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ext Box 1"/>
          <p:cNvSpPr txBox="1"/>
          <p:nvPr/>
        </p:nvSpPr>
        <p:spPr>
          <a:xfrm>
            <a:off x="1161415" y="1600835"/>
            <a:ext cx="9650095" cy="4399915"/>
          </a:xfrm>
          <a:prstGeom prst="rect">
            <a:avLst/>
          </a:prstGeom>
          <a:noFill/>
        </p:spPr>
        <p:txBody>
          <a:bodyPr wrap="square" rtlCol="0" anchor="t">
            <a:spAutoFit/>
          </a:bodyPr>
          <a:p>
            <a:pPr marL="285750" indent="-285750">
              <a:buFont typeface="Arial" panose="020B0604020202020204" pitchFamily="34" charset="0"/>
              <a:buChar char="•"/>
            </a:pPr>
            <a:r>
              <a:rPr lang="en-US" sz="2800" dirty="0">
                <a:sym typeface="+mn-ea"/>
              </a:rPr>
              <a:t>To assist participants in identifying fiscal trauma and how it influences their relationship with money and prosperity</a:t>
            </a:r>
            <a:endParaRPr lang="en-US" sz="2800" dirty="0"/>
          </a:p>
          <a:p>
            <a:pPr marL="285750" indent="-285750">
              <a:buFont typeface="Arial" panose="020B0604020202020204" pitchFamily="34" charset="0"/>
              <a:buChar char="•"/>
            </a:pPr>
            <a:endParaRPr lang="en-US" sz="2800" dirty="0"/>
          </a:p>
          <a:p>
            <a:pPr marL="285750" indent="-285750">
              <a:buFont typeface="Arial" panose="020B0604020202020204" pitchFamily="34" charset="0"/>
              <a:buChar char="•"/>
            </a:pPr>
            <a:r>
              <a:rPr lang="en-US" sz="2800" dirty="0">
                <a:sym typeface="+mn-ea"/>
              </a:rPr>
              <a:t>To assist participants in identifying what prosperity and abundance means to them and ways to achieve it at all income levels.</a:t>
            </a:r>
            <a:endParaRPr lang="en-US" sz="2800" dirty="0"/>
          </a:p>
          <a:p>
            <a:pPr marL="285750" indent="-285750">
              <a:buFont typeface="Arial" panose="020B0604020202020204" pitchFamily="34" charset="0"/>
              <a:buChar char="•"/>
            </a:pPr>
            <a:endParaRPr lang="en-US" sz="2800" dirty="0"/>
          </a:p>
          <a:p>
            <a:pPr marL="285750" indent="-285750">
              <a:buFont typeface="Arial" panose="020B0604020202020204" pitchFamily="34" charset="0"/>
              <a:buChar char="•"/>
            </a:pPr>
            <a:r>
              <a:rPr lang="en-US" sz="2800" dirty="0">
                <a:sym typeface="+mn-ea"/>
              </a:rPr>
              <a:t>To enhance participants’ ability to talk openly and honestly about their relationship with money and to guide their congregations in soulful conversations about money.</a:t>
            </a:r>
            <a:endParaRPr lang="en-US" sz="2800"/>
          </a:p>
        </p:txBody>
      </p:sp>
      <p:sp>
        <p:nvSpPr>
          <p:cNvPr id="3" name="Text Box 2"/>
          <p:cNvSpPr txBox="1"/>
          <p:nvPr/>
        </p:nvSpPr>
        <p:spPr>
          <a:xfrm>
            <a:off x="3522980" y="509905"/>
            <a:ext cx="4339590" cy="645160"/>
          </a:xfrm>
          <a:prstGeom prst="rect">
            <a:avLst/>
          </a:prstGeom>
          <a:noFill/>
        </p:spPr>
        <p:txBody>
          <a:bodyPr wrap="none" rtlCol="0">
            <a:spAutoFit/>
          </a:bodyPr>
          <a:p>
            <a:r>
              <a:rPr lang="en-US" sz="3600"/>
              <a:t>Workshop Intentions</a:t>
            </a:r>
            <a:endParaRPr lang="en-US" sz="360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a:p>
            <a:pPr algn="ctr"/>
            <a:r>
              <a:rPr lang="en-US"/>
              <a:t>Shared Understandings</a:t>
            </a:r>
            <a:endParaRPr lang="en-US"/>
          </a:p>
        </p:txBody>
      </p:sp>
      <p:sp>
        <p:nvSpPr>
          <p:cNvPr id="3" name="Content Placeholder 2"/>
          <p:cNvSpPr>
            <a:spLocks noGrp="1"/>
          </p:cNvSpPr>
          <p:nvPr>
            <p:ph idx="1"/>
          </p:nvPr>
        </p:nvSpPr>
        <p:spPr/>
        <p:txBody>
          <a:bodyPr/>
          <a:p>
            <a:pPr marL="285750" indent="-285750">
              <a:buFont typeface="Arial" panose="020B0604020202020204" pitchFamily="34" charset="0"/>
              <a:buChar char="•"/>
            </a:pPr>
            <a:r>
              <a:rPr lang="en-US" sz="1800" dirty="0">
                <a:sym typeface="+mn-ea"/>
              </a:rPr>
              <a:t>Honest conversations about money require a “Safe Enough” environment. We all share responsibility for making this space a place where people can speak honestly without fear of judgments.</a:t>
            </a:r>
            <a:endParaRPr lang="en-US" sz="1800" dirty="0"/>
          </a:p>
          <a:p>
            <a:pPr marL="285750" indent="-285750">
              <a:buFont typeface="Arial" panose="020B0604020202020204" pitchFamily="34" charset="0"/>
              <a:buChar char="•"/>
            </a:pPr>
            <a:endParaRPr lang="en-US" sz="1800" dirty="0"/>
          </a:p>
          <a:p>
            <a:pPr marL="285750" indent="-285750">
              <a:buFont typeface="Arial" panose="020B0604020202020204" pitchFamily="34" charset="0"/>
              <a:buChar char="•"/>
            </a:pPr>
            <a:r>
              <a:rPr lang="en-US" sz="1800" dirty="0">
                <a:sym typeface="+mn-ea"/>
              </a:rPr>
              <a:t>We each agree to maintain confidentiality about stories shared in the workshop. We respect the right  of every person to share his/her story with the person of their choosing when they are ready. We agree not to put folks’ business in the streets.</a:t>
            </a:r>
            <a:endParaRPr lang="en-US" sz="1800" dirty="0"/>
          </a:p>
          <a:p>
            <a:pPr marL="285750" indent="-285750">
              <a:buFont typeface="Arial" panose="020B0604020202020204" pitchFamily="34" charset="0"/>
              <a:buChar char="•"/>
            </a:pPr>
            <a:endParaRPr lang="en-US" sz="1800" dirty="0"/>
          </a:p>
          <a:p>
            <a:pPr marL="285750" indent="-285750">
              <a:buFont typeface="Arial" panose="020B0604020202020204" pitchFamily="34" charset="0"/>
              <a:buChar char="•"/>
            </a:pPr>
            <a:r>
              <a:rPr lang="en-US" sz="1800" dirty="0">
                <a:sym typeface="+mn-ea"/>
              </a:rPr>
              <a:t>We will share the time. If I am a talker, I will make sure to create space for more quiet members to share their thoughts and feelings. If I tend to be quiet, I will stretch myself and talk since I may have knowledge and inspiration which can transform someone’s life</a:t>
            </a:r>
            <a:r>
              <a:rPr lang="en-US" sz="2400" dirty="0">
                <a:sym typeface="+mn-ea"/>
              </a:rPr>
              <a:t>.</a:t>
            </a:r>
            <a:endParaRPr lang="en-US" sz="2400" dirty="0">
              <a:sym typeface="+mn-ea"/>
            </a:endParaRP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sz="1800" dirty="0">
                <a:sym typeface="+mn-ea"/>
              </a:rPr>
              <a:t>I cannot heal what I conceal.  I will practice vulnerability.</a:t>
            </a:r>
            <a:endParaRPr lang="en-US" sz="1800" dirty="0"/>
          </a:p>
          <a:p>
            <a:pPr marL="0" indent="0">
              <a:buNone/>
            </a:pPr>
            <a:r>
              <a:rPr lang="en-US" sz="1800" dirty="0">
                <a:sym typeface="+mn-ea"/>
              </a:rPr>
              <a:t> </a:t>
            </a:r>
            <a:endParaRPr lang="en-US" sz="1800" dirty="0"/>
          </a:p>
          <a:p>
            <a:pPr marL="285750" indent="-285750">
              <a:buFont typeface="Arial" panose="020B0604020202020204" pitchFamily="34" charset="0"/>
              <a:buChar char="•"/>
            </a:pPr>
            <a:r>
              <a:rPr lang="en-US" sz="1800" dirty="0">
                <a:sym typeface="+mn-ea"/>
              </a:rPr>
              <a:t>This is a “to be continued” experience. I will get the most benefit from the workshop if I commit to taking the information back into my day-to-day life with family and friends and refine my prosperity vision.</a:t>
            </a:r>
            <a:endParaRPr lang="en-US" dirty="0"/>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endParaRPr lang="en-US" dirty="0"/>
          </a:p>
          <a:p>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Text Box 3"/>
          <p:cNvSpPr txBox="1"/>
          <p:nvPr/>
        </p:nvSpPr>
        <p:spPr>
          <a:xfrm>
            <a:off x="1370330" y="1590675"/>
            <a:ext cx="9860280" cy="2676525"/>
          </a:xfrm>
          <a:prstGeom prst="rect">
            <a:avLst/>
          </a:prstGeom>
          <a:noFill/>
        </p:spPr>
        <p:txBody>
          <a:bodyPr wrap="square" rtlCol="0">
            <a:spAutoFit/>
          </a:bodyPr>
          <a:p>
            <a:r>
              <a:rPr lang="en-US" sz="2800"/>
              <a:t>Take a minute to write down how much money you make annually. Now look at that number and notice how it makes you feel. </a:t>
            </a:r>
            <a:endParaRPr lang="en-US" sz="2800"/>
          </a:p>
          <a:p>
            <a:endParaRPr lang="en-US" sz="2800"/>
          </a:p>
          <a:p>
            <a:r>
              <a:rPr lang="en-US" sz="2800"/>
              <a:t>What would it feel like if I asked you to share that number with your closest friend? If you posted it in the chat? </a:t>
            </a:r>
            <a:endParaRPr lang="en-US" sz="280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a:xfrm>
            <a:off x="609600" y="190500"/>
            <a:ext cx="10972800" cy="582930"/>
          </a:xfrm>
        </p:spPr>
        <p:txBody>
          <a:bodyPr/>
          <a:p>
            <a:pPr algn="ctr"/>
            <a:r>
              <a:rPr lang="en-US"/>
              <a:t>Values and Vision</a:t>
            </a:r>
            <a:endParaRPr lang="en-US"/>
          </a:p>
        </p:txBody>
      </p:sp>
      <p:sp>
        <p:nvSpPr>
          <p:cNvPr id="3" name="Content Placeholder 2"/>
          <p:cNvSpPr>
            <a:spLocks noGrp="1"/>
          </p:cNvSpPr>
          <p:nvPr>
            <p:ph idx="1"/>
          </p:nvPr>
        </p:nvSpPr>
        <p:spPr/>
        <p:txBody>
          <a:bodyPr/>
          <a:p>
            <a:pPr marL="0" indent="0" algn="l">
              <a:buNone/>
            </a:pPr>
            <a:endParaRPr lang="en-US" sz="1600"/>
          </a:p>
          <a:p>
            <a:pPr marL="0" indent="0" algn="l">
              <a:buNone/>
            </a:pPr>
            <a:r>
              <a:rPr lang="en-US" sz="1600"/>
              <a:t>1)What was your earliest or most important message (verbal or non-verbal) from your family about money?  </a:t>
            </a:r>
            <a:endParaRPr lang="en-US" sz="1600"/>
          </a:p>
          <a:p>
            <a:pPr marL="0" indent="0" algn="l">
              <a:buNone/>
            </a:pPr>
            <a:endParaRPr lang="en-US" sz="1600"/>
          </a:p>
          <a:p>
            <a:pPr marL="0" indent="0" algn="l">
              <a:buNone/>
            </a:pPr>
            <a:r>
              <a:rPr lang="en-US" sz="1600"/>
              <a:t>2)How does that message influence your money attitudes and behavior today?</a:t>
            </a:r>
            <a:endParaRPr lang="en-US" sz="1600"/>
          </a:p>
          <a:p>
            <a:pPr marL="0" indent="0" algn="l">
              <a:buNone/>
            </a:pPr>
            <a:endParaRPr lang="en-US" sz="1600"/>
          </a:p>
          <a:p>
            <a:pPr marL="0" indent="0" algn="l">
              <a:buNone/>
            </a:pPr>
            <a:r>
              <a:rPr lang="en-US" sz="1600"/>
              <a:t>3)What attitudes or behaviors have allowed you to achieve some degree of success in opening yourself up to prosperity?  How are you able to calm “ Money Panic” when s/he rolls up next to you?</a:t>
            </a:r>
            <a:endParaRPr lang="en-US" sz="1600"/>
          </a:p>
          <a:p>
            <a:pPr marL="0" indent="0" algn="l">
              <a:buNone/>
            </a:pPr>
            <a:endParaRPr lang="en-US" sz="1600"/>
          </a:p>
          <a:p>
            <a:pPr marL="0" indent="0" algn="l">
              <a:buNone/>
            </a:pPr>
            <a:endParaRPr lang="en-US" sz="1600"/>
          </a:p>
          <a:p>
            <a:pPr marL="0" indent="0" algn="l">
              <a:buNone/>
            </a:pPr>
            <a:r>
              <a:rPr lang="en-US" sz="1600"/>
              <a:t>4)What is one fear that you would have to release to invite more prosperity into your life?</a:t>
            </a:r>
            <a:endParaRPr lang="en-US" sz="1600"/>
          </a:p>
          <a:p>
            <a:pPr marL="0" indent="0" algn="l">
              <a:buNone/>
            </a:pPr>
            <a:endParaRPr lang="en-US" sz="1600"/>
          </a:p>
          <a:p>
            <a:pPr marL="0" indent="0" algn="l">
              <a:buNone/>
            </a:pPr>
            <a:r>
              <a:rPr lang="en-US" sz="1600"/>
              <a:t>5)What is one action that you are willing to take within the next week to invite prosperity into your life?</a:t>
            </a:r>
            <a:endParaRPr lang="en-US" sz="1600"/>
          </a:p>
          <a:p>
            <a:pPr marL="0" indent="0" algn="l">
              <a:buNone/>
            </a:pPr>
            <a:endParaRPr lang="en-US" sz="1600"/>
          </a:p>
          <a:p>
            <a:pPr marL="0" indent="0" algn="l">
              <a:buNone/>
            </a:pPr>
            <a:r>
              <a:rPr lang="en-US" sz="1600"/>
              <a:t>6)What are two things that members of the Prosperity Circle can offer you to support you in taking the next step into prosperity?</a:t>
            </a:r>
            <a:endParaRPr lang="en-US" sz="160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a:p>
            <a:pPr algn="ctr"/>
            <a:r>
              <a:rPr lang="en-US"/>
              <a:t>What is Fiscal Trauma</a:t>
            </a:r>
            <a:endParaRPr lang="en-US"/>
          </a:p>
        </p:txBody>
      </p:sp>
      <p:sp>
        <p:nvSpPr>
          <p:cNvPr id="3" name="Content Placeholder 2"/>
          <p:cNvSpPr>
            <a:spLocks noGrp="1"/>
          </p:cNvSpPr>
          <p:nvPr>
            <p:ph idx="1"/>
          </p:nvPr>
        </p:nvSpPr>
        <p:spPr/>
        <p:txBody>
          <a:bodyPr/>
          <a:p>
            <a:pPr marL="0" indent="0">
              <a:buNone/>
            </a:pPr>
            <a:r>
              <a:rPr lang="en-US" sz="2400" dirty="0">
                <a:sym typeface="+mn-ea"/>
              </a:rPr>
              <a:t>Fiscal trauma is the emotional and spiritual consequences of not having adequate financial resources to live your life in your preferred manner with the assurance that you can meet your financial obligations. It can occur at all income levels. When fiscal trauma is explored in clinical settings, individuals often report feelings of anxiety and panic, depression, despair, hopelessness, fear, anger, rage, a sense of worthlessness and low self-esteem.  These feeling can often persist after economic stabilization has been achieved. Healing conversations should explore what impact the perception and/or experience of economic lack has on an individual’s sense of self, their relationships with family and friends, their views about economic and career possibilities and their relationship with their community. </a:t>
            </a:r>
            <a:endParaRPr lang="en-US" sz="2400" dirty="0"/>
          </a:p>
          <a:p>
            <a:endParaRPr lang="en-US" sz="2400" dirty="0"/>
          </a:p>
          <a:p>
            <a:pPr marL="0" indent="0">
              <a:buNone/>
            </a:pPr>
            <a:r>
              <a:rPr lang="en-US" sz="2400" dirty="0">
                <a:sym typeface="+mn-ea"/>
              </a:rPr>
              <a:t>Healing conversations must include a discussion of external factors (social, economic, political, geographical) that impact the individual’s access to necessary resources. </a:t>
            </a:r>
            <a:endParaRPr lang="en-US" dirty="0"/>
          </a:p>
          <a:p>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Text Box 4"/>
          <p:cNvSpPr txBox="1"/>
          <p:nvPr/>
        </p:nvSpPr>
        <p:spPr>
          <a:xfrm>
            <a:off x="2122805" y="1193800"/>
            <a:ext cx="7583805" cy="3046095"/>
          </a:xfrm>
          <a:prstGeom prst="rect">
            <a:avLst/>
          </a:prstGeom>
          <a:noFill/>
        </p:spPr>
        <p:txBody>
          <a:bodyPr wrap="square" rtlCol="0" anchor="t">
            <a:spAutoFit/>
          </a:bodyPr>
          <a:p>
            <a:r>
              <a:rPr lang="en-US" sz="3200" dirty="0">
                <a:sym typeface="+mn-ea"/>
              </a:rPr>
              <a:t>And if we look closely enough, we’ll have to conclude that poverty is not, after all, a cultural aberration or a character flaw. Poverty is a shortage of money.</a:t>
            </a:r>
            <a:endParaRPr lang="en-US" sz="3200" dirty="0"/>
          </a:p>
          <a:p>
            <a:endParaRPr lang="en-US" sz="3200" i="1" dirty="0"/>
          </a:p>
          <a:p>
            <a:r>
              <a:rPr lang="en-US" sz="3200" i="1" dirty="0">
                <a:sym typeface="+mn-ea"/>
              </a:rPr>
              <a:t> Barbara Ehrenreich</a:t>
            </a:r>
            <a:endParaRPr lang="en-US" sz="320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Text Box 3"/>
          <p:cNvSpPr txBox="1"/>
          <p:nvPr/>
        </p:nvSpPr>
        <p:spPr>
          <a:xfrm>
            <a:off x="502285" y="2143125"/>
            <a:ext cx="10830560" cy="2061210"/>
          </a:xfrm>
          <a:prstGeom prst="rect">
            <a:avLst/>
          </a:prstGeom>
          <a:noFill/>
        </p:spPr>
        <p:txBody>
          <a:bodyPr wrap="square" rtlCol="0" anchor="t">
            <a:spAutoFit/>
          </a:bodyPr>
          <a:p>
            <a:r>
              <a:rPr lang="en-US" sz="3200" dirty="0">
                <a:sym typeface="+mn-ea"/>
              </a:rPr>
              <a:t>What are some ways that fiscal trauma is created and maintained in your life?</a:t>
            </a:r>
            <a:endParaRPr lang="en-US" sz="3200" dirty="0">
              <a:sym typeface="+mn-ea"/>
            </a:endParaRPr>
          </a:p>
          <a:p>
            <a:endParaRPr lang="en-US" sz="3200"/>
          </a:p>
          <a:p>
            <a:endParaRPr lang="en-US" sz="3200"/>
          </a:p>
        </p:txBody>
      </p:sp>
      <p:sp>
        <p:nvSpPr>
          <p:cNvPr id="2" name="Text Box 1"/>
          <p:cNvSpPr txBox="1"/>
          <p:nvPr/>
        </p:nvSpPr>
        <p:spPr>
          <a:xfrm>
            <a:off x="5067300" y="1076325"/>
            <a:ext cx="2638425" cy="706755"/>
          </a:xfrm>
          <a:prstGeom prst="rect">
            <a:avLst/>
          </a:prstGeom>
          <a:noFill/>
        </p:spPr>
        <p:txBody>
          <a:bodyPr wrap="none" rtlCol="0">
            <a:spAutoFit/>
          </a:bodyPr>
          <a:p>
            <a:r>
              <a:rPr lang="en-US" sz="4000"/>
              <a:t>Brainstorm</a:t>
            </a:r>
            <a:endParaRPr lang="en-US" sz="4000"/>
          </a:p>
        </p:txBody>
      </p:sp>
      <p:sp>
        <p:nvSpPr>
          <p:cNvPr id="3" name="Text Box 2"/>
          <p:cNvSpPr txBox="1"/>
          <p:nvPr/>
        </p:nvSpPr>
        <p:spPr>
          <a:xfrm>
            <a:off x="5067935" y="2143125"/>
            <a:ext cx="2637155" cy="368300"/>
          </a:xfrm>
          <a:prstGeom prst="rect">
            <a:avLst/>
          </a:prstGeom>
          <a:noFill/>
        </p:spPr>
        <p:txBody>
          <a:bodyPr wrap="square" rtlCol="0">
            <a:spAutoFit/>
          </a:bodyPr>
          <a:p>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a:p>
            <a:pPr algn="ctr"/>
            <a:r>
              <a:rPr lang="en-US"/>
              <a:t>Small Group Discussion</a:t>
            </a:r>
            <a:endParaRPr lang="en-US"/>
          </a:p>
        </p:txBody>
      </p:sp>
      <p:sp>
        <p:nvSpPr>
          <p:cNvPr id="3" name="Content Placeholder 2"/>
          <p:cNvSpPr>
            <a:spLocks noGrp="1"/>
          </p:cNvSpPr>
          <p:nvPr>
            <p:ph idx="1"/>
          </p:nvPr>
        </p:nvSpPr>
        <p:spPr/>
        <p:txBody>
          <a:bodyPr/>
          <a:p>
            <a:pPr marL="0" indent="0">
              <a:buNone/>
            </a:pPr>
            <a:r>
              <a:rPr lang="en-US" sz="3600">
                <a:sym typeface="+mn-ea"/>
              </a:rPr>
              <a:t>What are the ways that fiscal trauma impact your ability to perform your role as spiritual leader?</a:t>
            </a:r>
            <a:endParaRPr lang="en-US" sz="3600">
              <a:sym typeface="+mn-ea"/>
            </a:endParaRPr>
          </a:p>
          <a:p>
            <a:pPr marL="0" indent="0">
              <a:buNone/>
            </a:pPr>
            <a:endParaRPr lang="en-US" sz="3600">
              <a:sym typeface="+mn-ea"/>
            </a:endParaRPr>
          </a:p>
          <a:p>
            <a:pPr marL="0" indent="0">
              <a:buNone/>
            </a:pPr>
            <a:endParaRPr lang="en-US" sz="3600">
              <a:sym typeface="+mn-ea"/>
            </a:endParaRPr>
          </a:p>
          <a:p>
            <a:pPr marL="0" indent="0">
              <a:buNone/>
            </a:pPr>
            <a:r>
              <a:rPr lang="en-US" sz="3600">
                <a:sym typeface="+mn-ea"/>
              </a:rPr>
              <a:t> As a spiritual leader, what strategies have you found useful to release the struggle with fiscal trauma?</a:t>
            </a:r>
            <a:endParaRPr lang="en-US" sz="3600"/>
          </a:p>
          <a:p>
            <a:endParaRPr lang="en-US" sz="360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a:p>
            <a:pPr algn="ctr"/>
            <a:r>
              <a:rPr lang="en-US"/>
              <a:t>Healing Fiscal Trauma</a:t>
            </a:r>
            <a:endParaRPr lang="en-US"/>
          </a:p>
        </p:txBody>
      </p:sp>
      <p:sp>
        <p:nvSpPr>
          <p:cNvPr id="3" name="Content Placeholder 2"/>
          <p:cNvSpPr>
            <a:spLocks noGrp="1"/>
          </p:cNvSpPr>
          <p:nvPr>
            <p:ph idx="1"/>
          </p:nvPr>
        </p:nvSpPr>
        <p:spPr/>
        <p:txBody>
          <a:bodyPr/>
          <a:p>
            <a:pPr algn="ctr"/>
            <a:r>
              <a:rPr lang="en-US" dirty="0">
                <a:sym typeface="+mn-ea"/>
              </a:rPr>
              <a:t>Name </a:t>
            </a:r>
            <a:endParaRPr lang="en-US" dirty="0"/>
          </a:p>
          <a:p>
            <a:pPr algn="ctr"/>
            <a:endParaRPr lang="en-US" dirty="0"/>
          </a:p>
          <a:p>
            <a:pPr algn="ctr"/>
            <a:r>
              <a:rPr lang="en-US" dirty="0">
                <a:sym typeface="+mn-ea"/>
              </a:rPr>
              <a:t>Analyze</a:t>
            </a:r>
            <a:endParaRPr lang="en-US" dirty="0"/>
          </a:p>
          <a:p>
            <a:pPr algn="ctr"/>
            <a:endParaRPr lang="en-US" dirty="0"/>
          </a:p>
          <a:p>
            <a:pPr algn="ctr"/>
            <a:r>
              <a:rPr lang="en-US" dirty="0">
                <a:sym typeface="+mn-ea"/>
              </a:rPr>
              <a:t>Strategize</a:t>
            </a:r>
            <a:endParaRPr lang="en-US" dirty="0"/>
          </a:p>
          <a:p>
            <a:pPr algn="ctr"/>
            <a:endParaRPr lang="en-US" dirty="0"/>
          </a:p>
          <a:p>
            <a:pPr algn="ctr"/>
            <a:r>
              <a:rPr lang="en-US" dirty="0">
                <a:sym typeface="+mn-ea"/>
              </a:rPr>
              <a:t>Act</a:t>
            </a:r>
            <a:endParaRPr lang="en-US" dirty="0"/>
          </a:p>
          <a:p>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a:p>
            <a:r>
              <a:rPr lang="en-US" sz="3200" dirty="0">
                <a:sym typeface="+mn-ea"/>
              </a:rPr>
              <a:t>Nurturing Resiliency: Strategies for Change and Healing</a:t>
            </a:r>
            <a:br>
              <a:rPr lang="en-US" dirty="0"/>
            </a:br>
            <a:endParaRPr lang="en-US"/>
          </a:p>
        </p:txBody>
      </p:sp>
      <p:sp>
        <p:nvSpPr>
          <p:cNvPr id="3" name="Content Placeholder 2"/>
          <p:cNvSpPr>
            <a:spLocks noGrp="1"/>
          </p:cNvSpPr>
          <p:nvPr>
            <p:ph idx="1"/>
          </p:nvPr>
        </p:nvSpPr>
        <p:spPr>
          <a:xfrm>
            <a:off x="609600" y="773430"/>
            <a:ext cx="10972800" cy="5468620"/>
          </a:xfrm>
        </p:spPr>
        <p:txBody>
          <a:bodyPr/>
          <a:p>
            <a:pPr>
              <a:buFont typeface="Arial" panose="020B0604020202020204" pitchFamily="34" charset="0"/>
              <a:buChar char="•"/>
            </a:pPr>
            <a:r>
              <a:rPr lang="en-US" sz="2400" b="1" dirty="0"/>
              <a:t>Clergy are in a powerful position to invite in conversations about how we reclaim our holy days from consumerism. Example, “having a GOOD Christmas” can seriously undermine a family's finances for the entire year and induce profound shame in parents and children. What if we helped our congregations reclaim the spirit of our holidays? How are you already doing this in big and small ways?</a:t>
            </a:r>
            <a:endParaRPr lang="en-US" sz="2400" b="1" dirty="0"/>
          </a:p>
          <a:p>
            <a:pPr>
              <a:buFont typeface="Arial" panose="020B0604020202020204" pitchFamily="34" charset="0"/>
              <a:buChar char="•"/>
            </a:pPr>
            <a:endParaRPr lang="en-US" sz="2400" dirty="0"/>
          </a:p>
          <a:p>
            <a:pPr>
              <a:buFont typeface="Arial" panose="020B0604020202020204" pitchFamily="34" charset="0"/>
              <a:buChar char="•"/>
            </a:pPr>
            <a:r>
              <a:rPr lang="en-US" sz="2400" dirty="0">
                <a:sym typeface="+mn-ea"/>
              </a:rPr>
              <a:t>Create safe and validating spaces to talk about how you have been affected by  financial downturns or life long experiences of insufficient financial resources</a:t>
            </a:r>
            <a:endParaRPr lang="en-US" sz="2400" dirty="0"/>
          </a:p>
          <a:p>
            <a:endParaRPr lang="en-US" sz="2400" dirty="0"/>
          </a:p>
          <a:p>
            <a:pPr>
              <a:buFont typeface="Arial" panose="020B0604020202020204" pitchFamily="34" charset="0"/>
              <a:buChar char="•"/>
            </a:pPr>
            <a:r>
              <a:rPr lang="en-US" sz="2400" dirty="0">
                <a:sym typeface="+mn-ea"/>
              </a:rPr>
              <a:t>Acknowledge and address your own financial trauma. Speak honestly about how you have been affected by your relationship with money.</a:t>
            </a:r>
            <a:endParaRPr lang="en-US" sz="2400" dirty="0"/>
          </a:p>
          <a:p>
            <a:endParaRPr lang="en-US" sz="2400" dirty="0"/>
          </a:p>
          <a:p>
            <a:endParaRPr lang="en-US" sz="2400" dirty="0"/>
          </a:p>
          <a:p>
            <a:endParaRPr lang="en-US" sz="240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Content Placeholder 2"/>
          <p:cNvSpPr>
            <a:spLocks noGrp="1"/>
          </p:cNvSpPr>
          <p:nvPr>
            <p:ph idx="1"/>
          </p:nvPr>
        </p:nvSpPr>
        <p:spPr>
          <a:xfrm>
            <a:off x="609600" y="367030"/>
            <a:ext cx="10972800" cy="5808345"/>
          </a:xfrm>
        </p:spPr>
        <p:txBody>
          <a:bodyPr/>
          <a:p>
            <a:pPr>
              <a:buFont typeface="Arial" panose="020B0604020202020204" pitchFamily="34" charset="0"/>
              <a:buChar char="•"/>
            </a:pPr>
            <a:r>
              <a:rPr lang="en-US" sz="2800" dirty="0">
                <a:sym typeface="+mn-ea"/>
              </a:rPr>
              <a:t>Look for opportunities to collaborate with others (buying in bulk, home exchanges, gig economy, selling items that you do not need)</a:t>
            </a:r>
            <a:endParaRPr lang="en-US" sz="2800" dirty="0"/>
          </a:p>
          <a:p>
            <a:endParaRPr lang="en-US" sz="2800" dirty="0"/>
          </a:p>
          <a:p>
            <a:pPr>
              <a:buFont typeface="Arial" panose="020B0604020202020204" pitchFamily="34" charset="0"/>
              <a:buChar char="•"/>
            </a:pPr>
            <a:r>
              <a:rPr lang="en-US" sz="2800" dirty="0">
                <a:sym typeface="+mn-ea"/>
              </a:rPr>
              <a:t>Invite your family into the conversation about how to have more joy without purchasing more stuff?</a:t>
            </a:r>
            <a:endParaRPr lang="en-US" sz="2800" dirty="0"/>
          </a:p>
          <a:p>
            <a:endParaRPr lang="en-US" sz="2800" dirty="0"/>
          </a:p>
          <a:p>
            <a:pPr>
              <a:buFont typeface="Arial" panose="020B0604020202020204" pitchFamily="34" charset="0"/>
              <a:buChar char="•"/>
            </a:pPr>
            <a:r>
              <a:rPr lang="en-US" sz="2800" dirty="0">
                <a:sym typeface="+mn-ea"/>
              </a:rPr>
              <a:t>Use the economic squeeze as an opportunity to re-evaluate what you need, why you need it and are you still enjoying it in your life?</a:t>
            </a:r>
            <a:endParaRPr lang="en-US" sz="2800" dirty="0"/>
          </a:p>
          <a:p>
            <a:pPr>
              <a:buFont typeface="Arial" panose="020B0604020202020204" pitchFamily="34" charset="0"/>
              <a:buChar char="•"/>
            </a:pPr>
            <a:endParaRPr lang="en-US" sz="2800" dirty="0"/>
          </a:p>
          <a:p>
            <a:pPr>
              <a:buFont typeface="Arial" panose="020B0604020202020204" pitchFamily="34" charset="0"/>
              <a:buChar char="•"/>
            </a:pPr>
            <a:r>
              <a:rPr lang="en-US" sz="2800" dirty="0">
                <a:sym typeface="+mn-ea"/>
              </a:rPr>
              <a:t>Do not allow embarrassment or shame to keep you silent or immobilized!</a:t>
            </a:r>
            <a:endParaRPr lang="en-US" sz="2800" dirty="0"/>
          </a:p>
          <a:p>
            <a:endParaRPr lang="en-US"/>
          </a:p>
          <a:p>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a:p>
            <a:pPr algn="ctr"/>
            <a:r>
              <a:rPr lang="en-US"/>
              <a:t>Sacred Enoughness</a:t>
            </a:r>
            <a:endParaRPr lang="en-US"/>
          </a:p>
        </p:txBody>
      </p:sp>
      <p:sp>
        <p:nvSpPr>
          <p:cNvPr id="3" name="Content Placeholder 2"/>
          <p:cNvSpPr>
            <a:spLocks noGrp="1"/>
          </p:cNvSpPr>
          <p:nvPr>
            <p:ph idx="1"/>
          </p:nvPr>
        </p:nvSpPr>
        <p:spPr/>
        <p:txBody>
          <a:bodyPr/>
          <a:p>
            <a:pPr marL="0" indent="0">
              <a:buNone/>
            </a:pPr>
            <a:r>
              <a:rPr lang="en-US"/>
              <a:t>What is your Enough point in terms of income and resources?</a:t>
            </a:r>
            <a:endParaRPr lang="en-US"/>
          </a:p>
          <a:p>
            <a:pPr marL="0" indent="0">
              <a:buNone/>
            </a:pPr>
            <a:endParaRPr lang="en-US"/>
          </a:p>
          <a:p>
            <a:pPr marL="0" indent="0">
              <a:buNone/>
            </a:pPr>
            <a:endParaRPr lang="en-US"/>
          </a:p>
          <a:p>
            <a:pPr marL="0" indent="0">
              <a:buNone/>
            </a:pPr>
            <a:r>
              <a:rPr lang="en-US"/>
              <a:t>How did you come to that figure?</a:t>
            </a:r>
            <a:endParaRPr lang="en-US"/>
          </a:p>
          <a:p>
            <a:pPr marL="0" indent="0">
              <a:buNone/>
            </a:pPr>
            <a:endParaRPr lang="en-US"/>
          </a:p>
          <a:p>
            <a:pPr marL="0" indent="0">
              <a:buNone/>
            </a:pPr>
            <a:endParaRPr lang="en-US"/>
          </a:p>
          <a:p>
            <a:pPr marL="0" indent="0">
              <a:buNone/>
            </a:pPr>
            <a:r>
              <a:rPr lang="en-US"/>
              <a:t>What does it afford you?</a:t>
            </a:r>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Image result for money can't buy happiness"/>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828675" y="228600"/>
            <a:ext cx="8605331" cy="62865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1"/>
          <a:stretch>
            <a:fillRect/>
          </a:stretch>
        </p:blipFill>
        <p:spPr>
          <a:xfrm rot="5400000">
            <a:off x="4987576" y="1356580"/>
            <a:ext cx="6858000" cy="4322866"/>
          </a:xfrm>
          <a:prstGeom prst="rect">
            <a:avLst/>
          </a:prstGeom>
        </p:spPr>
      </p:pic>
      <p:pic>
        <p:nvPicPr>
          <p:cNvPr id="4" name="Picture 3"/>
          <p:cNvPicPr>
            <a:picLocks noChangeAspect="1"/>
          </p:cNvPicPr>
          <p:nvPr/>
        </p:nvPicPr>
        <p:blipFill>
          <a:blip r:embed="rId2"/>
          <a:stretch>
            <a:fillRect/>
          </a:stretch>
        </p:blipFill>
        <p:spPr>
          <a:xfrm rot="5400000">
            <a:off x="-438728" y="1321290"/>
            <a:ext cx="6235702" cy="4692062"/>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455576" y="183609"/>
            <a:ext cx="7061549" cy="1169551"/>
          </a:xfrm>
          <a:prstGeom prst="rect">
            <a:avLst/>
          </a:prstGeom>
          <a:noFill/>
        </p:spPr>
        <p:txBody>
          <a:bodyPr wrap="none" rtlCol="0">
            <a:spAutoFit/>
          </a:bodyPr>
          <a:lstStyle/>
          <a:p>
            <a:pPr algn="ctr"/>
            <a:r>
              <a:rPr lang="en-US" sz="3200" dirty="0"/>
              <a:t>Heart’s Desires</a:t>
            </a:r>
            <a:endParaRPr lang="en-US" sz="3200" dirty="0"/>
          </a:p>
          <a:p>
            <a:endParaRPr lang="en-US" dirty="0"/>
          </a:p>
          <a:p>
            <a:r>
              <a:rPr lang="en-US" sz="2000" dirty="0"/>
              <a:t>(What do I really need to feel delighted and fulfilled as a person?)</a:t>
            </a:r>
            <a:endParaRPr lang="en-US" sz="2000" dirty="0"/>
          </a:p>
        </p:txBody>
      </p:sp>
      <p:sp>
        <p:nvSpPr>
          <p:cNvPr id="3" name="TextBox 2"/>
          <p:cNvSpPr txBox="1"/>
          <p:nvPr/>
        </p:nvSpPr>
        <p:spPr>
          <a:xfrm>
            <a:off x="2002277" y="1988497"/>
            <a:ext cx="6472136" cy="4708981"/>
          </a:xfrm>
          <a:prstGeom prst="rect">
            <a:avLst/>
          </a:prstGeom>
          <a:noFill/>
        </p:spPr>
        <p:txBody>
          <a:bodyPr wrap="square" rtlCol="0">
            <a:spAutoFit/>
          </a:bodyPr>
          <a:lstStyle/>
          <a:p>
            <a:pPr marL="342900" indent="-342900">
              <a:buFont typeface="+mj-lt"/>
              <a:buAutoNum type="arabicPeriod"/>
            </a:pPr>
            <a:r>
              <a:rPr lang="en-US" sz="2400" dirty="0"/>
              <a:t>What do I desire ( experience, item, relationship, etc.)?</a:t>
            </a:r>
            <a:endParaRPr lang="en-US" sz="2400" dirty="0"/>
          </a:p>
          <a:p>
            <a:pPr marL="342900" indent="-342900">
              <a:buFont typeface="+mj-lt"/>
              <a:buAutoNum type="arabicPeriod"/>
            </a:pPr>
            <a:endParaRPr lang="en-US" sz="2400" dirty="0"/>
          </a:p>
          <a:p>
            <a:pPr marL="342900" indent="-342900">
              <a:buFont typeface="+mj-lt"/>
              <a:buAutoNum type="arabicPeriod"/>
            </a:pPr>
            <a:r>
              <a:rPr lang="en-US" sz="2400" dirty="0"/>
              <a:t>How would it make me feel to have my Heart’s Desire?</a:t>
            </a:r>
            <a:endParaRPr lang="en-US" sz="2400" dirty="0"/>
          </a:p>
          <a:p>
            <a:pPr marL="342900" indent="-342900">
              <a:buFont typeface="+mj-lt"/>
              <a:buAutoNum type="arabicPeriod"/>
            </a:pPr>
            <a:endParaRPr lang="en-US" sz="2400" dirty="0"/>
          </a:p>
          <a:p>
            <a:pPr marL="342900" indent="-342900">
              <a:buFont typeface="+mj-lt"/>
              <a:buAutoNum type="arabicPeriod"/>
            </a:pPr>
            <a:r>
              <a:rPr lang="en-US" sz="2400" dirty="0"/>
              <a:t>How would having my Heart’s Desire support my spiritual growth?</a:t>
            </a:r>
            <a:endParaRPr lang="en-US" sz="2400" dirty="0"/>
          </a:p>
          <a:p>
            <a:pPr marL="342900" indent="-342900">
              <a:buFont typeface="+mj-lt"/>
              <a:buAutoNum type="arabicPeriod"/>
            </a:pPr>
            <a:endParaRPr lang="en-US" sz="2400" dirty="0"/>
          </a:p>
          <a:p>
            <a:pPr marL="342900" indent="-342900">
              <a:buFont typeface="+mj-lt"/>
              <a:buAutoNum type="arabicPeriod"/>
            </a:pPr>
            <a:r>
              <a:rPr lang="en-US" sz="2400" dirty="0"/>
              <a:t>How would having my Heart’s Desire support my core relationships?</a:t>
            </a:r>
            <a:endParaRPr lang="en-US" sz="2400" dirty="0"/>
          </a:p>
          <a:p>
            <a:endParaRPr lang="en-US" dirty="0"/>
          </a:p>
          <a:p>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rich hands"/>
          <p:cNvPicPr>
            <a:picLocks noChangeAspect="1" noChangeArrowheads="1"/>
          </p:cNvPicPr>
          <p:nvPr/>
        </p:nvPicPr>
        <p:blipFill>
          <a:blip r:embed="rId1" cstate="print"/>
          <a:srcRect/>
          <a:stretch>
            <a:fillRect/>
          </a:stretch>
        </p:blipFill>
        <p:spPr bwMode="auto">
          <a:xfrm>
            <a:off x="0" y="421634"/>
            <a:ext cx="11558034" cy="6201032"/>
          </a:xfrm>
          <a:prstGeom prst="rect">
            <a:avLst/>
          </a:prstGeom>
          <a:noFill/>
          <a:ln w="9525">
            <a:noFill/>
            <a:miter lim="800000"/>
            <a:headEnd/>
            <a:tailEnd/>
          </a:ln>
        </p:spPr>
      </p:pic>
    </p:spTree>
  </p:cSld>
  <p:clrMapOvr>
    <a:masterClrMapping/>
  </p:clrMapOvr>
</p:sld>
</file>

<file path=ppt/theme/theme1.xml><?xml version="1.0" encoding="utf-8"?>
<a:theme xmlns:a="http://schemas.openxmlformats.org/drawingml/2006/main" name="1_Green Color">
  <a:themeElements>
    <a:clrScheme name="Green Color 13">
      <a:dk1>
        <a:srgbClr val="000000"/>
      </a:dk1>
      <a:lt1>
        <a:srgbClr val="FFFFFF"/>
      </a:lt1>
      <a:dk2>
        <a:srgbClr val="000000"/>
      </a:dk2>
      <a:lt2>
        <a:srgbClr val="969696"/>
      </a:lt2>
      <a:accent1>
        <a:srgbClr val="009900"/>
      </a:accent1>
      <a:accent2>
        <a:srgbClr val="99CC00"/>
      </a:accent2>
      <a:accent3>
        <a:srgbClr val="FFFFFF"/>
      </a:accent3>
      <a:accent4>
        <a:srgbClr val="000000"/>
      </a:accent4>
      <a:accent5>
        <a:srgbClr val="AACAAA"/>
      </a:accent5>
      <a:accent6>
        <a:srgbClr val="8AB900"/>
      </a:accent6>
      <a:hlink>
        <a:srgbClr val="CC3300"/>
      </a:hlink>
      <a:folHlink>
        <a:srgbClr val="996600"/>
      </a:folHlink>
    </a:clrScheme>
    <a:fontScheme name="Green Color">
      <a:majorFont>
        <a:latin typeface="Arial"/>
        <a:ea typeface="SimSun"/>
        <a:cs typeface=""/>
      </a:majorFont>
      <a:minorFont>
        <a:latin typeface="Arial"/>
        <a:ea typeface="SimSun"/>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gradFill rotWithShape="0">
          <a:gsLst>
            <a:gs pos="0">
              <a:schemeClr val="accent1"/>
            </a:gs>
            <a:gs pos="100000">
              <a:schemeClr val="accent2"/>
            </a:gs>
          </a:gsLst>
          <a:lin ang="5400000" scaled="1"/>
        </a:gradFill>
        <a:ln w="9525" cap="flat" cmpd="sng" algn="ctr">
          <a:solidFill>
            <a:schemeClr val="accent1"/>
          </a:solidFill>
          <a:prstDash val="solid"/>
          <a:round/>
          <a:headEnd type="none" w="med" len="med"/>
          <a:tailEnd type="none" w="med" len="med"/>
        </a:ln>
      </a:spPr>
      <a:bodyPr vert="horz" wrap="none" lIns="91440" tIns="45720" rIns="91440" bIns="45720" numCol="1" anchor="ctr" anchorCtr="0" compatLnSpc="1"/>
      <a:lstStyle>
        <a:defPPr marL="0" marR="0" indent="0" algn="l" defTabSz="914400" rtl="0" eaLnBrk="1" fontAlgn="base" latinLnBrk="0" hangingPunct="1">
          <a:lnSpc>
            <a:spcPct val="100000"/>
          </a:lnSpc>
          <a:spcBef>
            <a:spcPct val="0"/>
          </a:spcBef>
          <a:spcAft>
            <a:spcPct val="0"/>
          </a:spcAft>
          <a:buClrTx/>
          <a:buSzTx/>
          <a:buFontTx/>
          <a:buNone/>
          <a:defRPr kumimoji="0" lang="zh-CN" altLang="en-US" sz="1800" b="0" i="0" u="none" strike="noStrike" cap="none" normalizeH="0" baseline="0" smtClean="0">
            <a:ln>
              <a:noFill/>
            </a:ln>
            <a:solidFill>
              <a:schemeClr val="tx1"/>
            </a:solidFill>
            <a:effectLst/>
            <a:latin typeface="Arial" panose="020B0604020202020204" pitchFamily="34" charset="0"/>
            <a:ea typeface="SimSun" panose="02010600030101010101" pitchFamily="2" charset="-122"/>
          </a:defRPr>
        </a:defPPr>
      </a:lstStyle>
    </a:spDef>
    <a:lnDef>
      <a:spPr bwMode="auto">
        <a:xfrm>
          <a:off x="0" y="0"/>
          <a:ext cx="1" cy="1"/>
        </a:xfrm>
        <a:custGeom>
          <a:avLst/>
          <a:gdLst/>
          <a:ahLst/>
          <a:cxnLst/>
          <a:rect l="0" t="0" r="0" b="0"/>
          <a:pathLst/>
        </a:custGeom>
        <a:gradFill rotWithShape="0">
          <a:gsLst>
            <a:gs pos="0">
              <a:schemeClr val="accent1"/>
            </a:gs>
            <a:gs pos="100000">
              <a:schemeClr val="accent2"/>
            </a:gs>
          </a:gsLst>
          <a:lin ang="5400000" scaled="1"/>
        </a:gradFill>
        <a:ln w="9525" cap="flat" cmpd="sng" algn="ctr">
          <a:solidFill>
            <a:schemeClr val="accent1"/>
          </a:solidFill>
          <a:prstDash val="solid"/>
          <a:round/>
          <a:headEnd type="none" w="med" len="med"/>
          <a:tailEnd type="none" w="med" len="med"/>
        </a:ln>
      </a:spPr>
      <a:bodyPr vert="horz" wrap="none" lIns="91440" tIns="45720" rIns="91440" bIns="45720" numCol="1" anchor="ctr" anchorCtr="0" compatLnSpc="1"/>
      <a:lstStyle>
        <a:defPPr marL="0" marR="0" indent="0" algn="l" defTabSz="914400" rtl="0" eaLnBrk="1" fontAlgn="base" latinLnBrk="0" hangingPunct="1">
          <a:lnSpc>
            <a:spcPct val="100000"/>
          </a:lnSpc>
          <a:spcBef>
            <a:spcPct val="0"/>
          </a:spcBef>
          <a:spcAft>
            <a:spcPct val="0"/>
          </a:spcAft>
          <a:buClrTx/>
          <a:buSzTx/>
          <a:buFontTx/>
          <a:buNone/>
          <a:defRPr kumimoji="0" lang="zh-CN" altLang="en-US" sz="1800" b="0" i="0" u="none" strike="noStrike" cap="none" normalizeH="0" baseline="0" smtClean="0">
            <a:ln>
              <a:noFill/>
            </a:ln>
            <a:solidFill>
              <a:schemeClr val="tx1"/>
            </a:solidFill>
            <a:effectLst/>
            <a:latin typeface="Arial" panose="020B0604020202020204" pitchFamily="34" charset="0"/>
            <a:ea typeface="SimSun" panose="02010600030101010101" pitchFamily="2" charset="-122"/>
          </a:defRPr>
        </a:defPPr>
      </a:lstStyle>
    </a:lnDef>
  </a:objectDefaults>
  <a:extraClrSchemeLst>
    <a:extraClrScheme>
      <a:clrScheme name="Green Color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Green Color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Green Color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Green Color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Green Color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Green Color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Green Color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Green Color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Green Color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Green Color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Green Color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Green Color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Green Color 13">
        <a:dk1>
          <a:srgbClr val="000000"/>
        </a:dk1>
        <a:lt1>
          <a:srgbClr val="FFFFFF"/>
        </a:lt1>
        <a:dk2>
          <a:srgbClr val="000000"/>
        </a:dk2>
        <a:lt2>
          <a:srgbClr val="969696"/>
        </a:lt2>
        <a:accent1>
          <a:srgbClr val="009900"/>
        </a:accent1>
        <a:accent2>
          <a:srgbClr val="99CC00"/>
        </a:accent2>
        <a:accent3>
          <a:srgbClr val="FFFFFF"/>
        </a:accent3>
        <a:accent4>
          <a:srgbClr val="000000"/>
        </a:accent4>
        <a:accent5>
          <a:srgbClr val="AACAAA"/>
        </a:accent5>
        <a:accent6>
          <a:srgbClr val="8AB900"/>
        </a:accent6>
        <a:hlink>
          <a:srgbClr val="CC3300"/>
        </a:hlink>
        <a:folHlink>
          <a:srgbClr val="99660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5676</Words>
  <Application>WPS Presentation</Application>
  <PresentationFormat>Widescreen</PresentationFormat>
  <Paragraphs>133</Paragraphs>
  <Slides>17</Slides>
  <Notes>0</Notes>
  <HiddenSlides>0</HiddenSlides>
  <MMClips>0</MMClips>
  <ScaleCrop>false</ScaleCrop>
  <HeadingPairs>
    <vt:vector size="6" baseType="variant">
      <vt:variant>
        <vt:lpstr>已用的字体</vt:lpstr>
      </vt:variant>
      <vt:variant>
        <vt:i4>6</vt:i4>
      </vt:variant>
      <vt:variant>
        <vt:lpstr>主题</vt:lpstr>
      </vt:variant>
      <vt:variant>
        <vt:i4>1</vt:i4>
      </vt:variant>
      <vt:variant>
        <vt:lpstr>幻灯片标题</vt:lpstr>
      </vt:variant>
      <vt:variant>
        <vt:i4>17</vt:i4>
      </vt:variant>
    </vt:vector>
  </HeadingPairs>
  <TitlesOfParts>
    <vt:vector size="24" baseType="lpstr">
      <vt:lpstr>Arial</vt:lpstr>
      <vt:lpstr>SimSun</vt:lpstr>
      <vt:lpstr>Wingdings</vt:lpstr>
      <vt:lpstr>Microsoft YaHei</vt:lpstr>
      <vt:lpstr>Arial Unicode MS</vt:lpstr>
      <vt:lpstr>Calibri</vt:lpstr>
      <vt:lpstr>1_Green Color</vt:lpstr>
      <vt:lpstr>PowerPoint 演示文稿</vt:lpstr>
      <vt:lpstr>PowerPoint 演示文稿</vt:lpstr>
      <vt:lpstr>Shared Understandings</vt:lpstr>
      <vt:lpstr>PowerPoint 演示文稿</vt:lpstr>
      <vt:lpstr>PowerPoint 演示文稿</vt:lpstr>
      <vt:lpstr>What is Fiscal Trauma</vt:lpstr>
      <vt:lpstr>PowerPoint 演示文稿</vt:lpstr>
      <vt:lpstr>PowerPoint 演示文稿</vt:lpstr>
      <vt:lpstr>PowerPoint 演示文稿</vt:lpstr>
      <vt:lpstr>Healing Fiscal Trauma</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WPP Presentation</dc:title>
  <dc:creator>Vanessa</dc:creator>
  <cp:lastModifiedBy>Vanessa</cp:lastModifiedBy>
  <cp:revision>5</cp:revision>
  <dcterms:created xsi:type="dcterms:W3CDTF">2020-09-14T16:42:00Z</dcterms:created>
  <dcterms:modified xsi:type="dcterms:W3CDTF">2020-09-25T17:45:41Z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1033-11.2.0.9684</vt:lpwstr>
  </property>
</Properties>
</file>